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handoutMasterIdLst>
    <p:handoutMasterId r:id="rId30"/>
  </p:handoutMasterIdLst>
  <p:sldIdLst>
    <p:sldId id="307" r:id="rId2"/>
    <p:sldId id="308" r:id="rId3"/>
    <p:sldId id="273" r:id="rId4"/>
    <p:sldId id="266" r:id="rId5"/>
    <p:sldId id="336" r:id="rId6"/>
    <p:sldId id="316" r:id="rId7"/>
    <p:sldId id="323" r:id="rId8"/>
    <p:sldId id="321" r:id="rId9"/>
    <p:sldId id="326" r:id="rId10"/>
    <p:sldId id="325" r:id="rId11"/>
    <p:sldId id="324" r:id="rId12"/>
    <p:sldId id="319" r:id="rId13"/>
    <p:sldId id="318" r:id="rId14"/>
    <p:sldId id="331" r:id="rId15"/>
    <p:sldId id="332" r:id="rId16"/>
    <p:sldId id="333" r:id="rId17"/>
    <p:sldId id="317" r:id="rId18"/>
    <p:sldId id="327" r:id="rId19"/>
    <p:sldId id="329" r:id="rId20"/>
    <p:sldId id="271" r:id="rId21"/>
    <p:sldId id="306" r:id="rId22"/>
    <p:sldId id="311" r:id="rId23"/>
    <p:sldId id="335" r:id="rId24"/>
    <p:sldId id="315" r:id="rId25"/>
    <p:sldId id="313" r:id="rId26"/>
    <p:sldId id="314" r:id="rId27"/>
    <p:sldId id="334" r:id="rId2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s Tam" initials="DT" lastIdx="1" clrIdx="0">
    <p:extLst>
      <p:ext uri="{19B8F6BF-5375-455C-9EA6-DF929625EA0E}">
        <p15:presenceInfo xmlns:p15="http://schemas.microsoft.com/office/powerpoint/2012/main" userId="9b93167fb28e4d93" providerId="Windows Live"/>
      </p:ext>
    </p:extLst>
  </p:cmAuthor>
  <p:cmAuthor id="2" name="Melisa Rodriguez" initials="MR" lastIdx="1" clrIdx="1">
    <p:extLst>
      <p:ext uri="{19B8F6BF-5375-455C-9EA6-DF929625EA0E}">
        <p15:presenceInfo xmlns:p15="http://schemas.microsoft.com/office/powerpoint/2012/main" userId="S::melisa.rodriguez@postaladvocate.com::a6b8519d-5d81-422e-ba30-7f50f4456e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B75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napToObjects="1">
      <p:cViewPr varScale="1">
        <p:scale>
          <a:sx n="107" d="100"/>
          <a:sy n="107" d="100"/>
        </p:scale>
        <p:origin x="50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32272A4-CAA4-A94E-BD2B-D6849E44B44E}" type="datetimeFigureOut">
              <a:rPr lang="en-US"/>
              <a:pPr>
                <a:defRPr/>
              </a:pPr>
              <a:t>3/15/2023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B3AD1834-D3BB-3749-83EC-F1D5957ED84D}" type="slidenum">
              <a:rPr lang="en-US"/>
              <a:pPr>
                <a:defRPr/>
              </a:pPr>
              <a:t>‹#›</a:t>
            </a:fld>
            <a:endParaRPr lang="en-US"/>
          </a:p>
        </p:txBody>
      </p:sp>
    </p:spTree>
    <p:extLst>
      <p:ext uri="{BB962C8B-B14F-4D97-AF65-F5344CB8AC3E}">
        <p14:creationId xmlns:p14="http://schemas.microsoft.com/office/powerpoint/2010/main" val="38048991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4DBC0EB5-F275-7C49-85B1-750397D0BAAE}" type="datetimeFigureOut">
              <a:rPr lang="en-US"/>
              <a:pPr>
                <a:defRPr/>
              </a:pPr>
              <a:t>3/15/2023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3F726619-A1BE-F440-950E-6C9896468846}" type="slidenum">
              <a:rPr lang="en-US"/>
              <a:pPr>
                <a:defRPr/>
              </a:pPr>
              <a:t>‹#›</a:t>
            </a:fld>
            <a:endParaRPr lang="en-US"/>
          </a:p>
        </p:txBody>
      </p:sp>
    </p:spTree>
    <p:extLst>
      <p:ext uri="{BB962C8B-B14F-4D97-AF65-F5344CB8AC3E}">
        <p14:creationId xmlns:p14="http://schemas.microsoft.com/office/powerpoint/2010/main" val="40158694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fontAlgn="base">
      <a:spcBef>
        <a:spcPct val="30000"/>
      </a:spcBef>
      <a:spcAft>
        <a:spcPct val="0"/>
      </a:spcAft>
      <a:defRPr sz="1200" kern="1200">
        <a:solidFill>
          <a:schemeClr val="tx1"/>
        </a:solidFill>
        <a:latin typeface="+mn-lt"/>
        <a:ea typeface="ＭＳ Ｐゴシック" charset="0"/>
        <a:cs typeface="+mn-cs"/>
      </a:defRPr>
    </a:lvl2pPr>
    <a:lvl3pPr marL="914400" algn="l" defTabSz="457200" rtl="0" fontAlgn="base">
      <a:spcBef>
        <a:spcPct val="30000"/>
      </a:spcBef>
      <a:spcAft>
        <a:spcPct val="0"/>
      </a:spcAft>
      <a:defRPr sz="1200" kern="1200">
        <a:solidFill>
          <a:schemeClr val="tx1"/>
        </a:solidFill>
        <a:latin typeface="+mn-lt"/>
        <a:ea typeface="ＭＳ Ｐゴシック" charset="0"/>
        <a:cs typeface="+mn-cs"/>
      </a:defRPr>
    </a:lvl3pPr>
    <a:lvl4pPr marL="1371600" algn="l" defTabSz="457200" rtl="0" fontAlgn="base">
      <a:spcBef>
        <a:spcPct val="30000"/>
      </a:spcBef>
      <a:spcAft>
        <a:spcPct val="0"/>
      </a:spcAft>
      <a:defRPr sz="1200" kern="1200">
        <a:solidFill>
          <a:schemeClr val="tx1"/>
        </a:solidFill>
        <a:latin typeface="+mn-lt"/>
        <a:ea typeface="ＭＳ Ｐゴシック" charset="0"/>
        <a:cs typeface="+mn-cs"/>
      </a:defRPr>
    </a:lvl4pPr>
    <a:lvl5pPr marL="1828800" algn="l" defTabSz="457200" rtl="0" fontAlgn="base">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lvl1pPr>
              <a:defRPr/>
            </a:lvl1pPr>
          </a:lstStyle>
          <a:p>
            <a:pPr>
              <a:defRPr/>
            </a:pPr>
            <a:fld id="{DAA2EDFB-9F8B-2B4C-9A3F-A5FBF07B381E}" type="datetime4">
              <a:rPr lang="en-US" smtClean="0"/>
              <a:t>March 15, 2023</a:t>
            </a:fld>
            <a:endParaRPr lang="en-US" dirty="0"/>
          </a:p>
        </p:txBody>
      </p:sp>
      <p:sp>
        <p:nvSpPr>
          <p:cNvPr id="6" name="Slide Number Placeholder 3"/>
          <p:cNvSpPr>
            <a:spLocks noGrp="1"/>
          </p:cNvSpPr>
          <p:nvPr>
            <p:ph type="sldNum" sz="quarter" idx="11"/>
          </p:nvPr>
        </p:nvSpPr>
        <p:spPr/>
        <p:txBody>
          <a:bodyPr/>
          <a:lstStyle>
            <a:lvl1pPr>
              <a:defRPr/>
            </a:lvl1pPr>
          </a:lstStyle>
          <a:p>
            <a:pPr>
              <a:defRPr/>
            </a:pPr>
            <a:fld id="{C2E78F73-2885-D14C-B639-2F2E7D71AD85}" type="slidenum">
              <a:rPr lang="en-US"/>
              <a:pPr>
                <a:defRPr/>
              </a:pPr>
              <a:t>‹#›</a:t>
            </a:fld>
            <a:endParaRPr lang="en-US" dirty="0"/>
          </a:p>
        </p:txBody>
      </p:sp>
      <p:sp>
        <p:nvSpPr>
          <p:cNvPr id="8" name="Title 1"/>
          <p:cNvSpPr>
            <a:spLocks noGrp="1"/>
          </p:cNvSpPr>
          <p:nvPr>
            <p:ph type="title" hasCustomPrompt="1"/>
          </p:nvPr>
        </p:nvSpPr>
        <p:spPr>
          <a:xfrm>
            <a:off x="297196" y="1517154"/>
            <a:ext cx="8229600" cy="691831"/>
          </a:xfrm>
        </p:spPr>
        <p:txBody>
          <a:bodyPr anchor="t"/>
          <a:lstStyle/>
          <a:p>
            <a:r>
              <a:rPr lang="en-US" dirty="0"/>
              <a:t>Click to edit Master title style (30pt)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3009900"/>
            <a:ext cx="9144000" cy="3848100"/>
          </a:xfrm>
          <a:prstGeom prst="rect">
            <a:avLst/>
          </a:prstGeom>
        </p:spPr>
      </p:pic>
    </p:spTree>
    <p:extLst>
      <p:ext uri="{BB962C8B-B14F-4D97-AF65-F5344CB8AC3E}">
        <p14:creationId xmlns:p14="http://schemas.microsoft.com/office/powerpoint/2010/main" val="3573145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25526" y="2531180"/>
            <a:ext cx="7092949" cy="2263069"/>
          </a:xfrm>
        </p:spPr>
        <p:txBody>
          <a:bodyPr>
            <a:normAutofit/>
          </a:bodyPr>
          <a:lstStyle>
            <a:lvl1pPr marL="0" marR="0" indent="0" algn="ctr" defTabSz="457200" rtl="0" eaLnBrk="1" fontAlgn="auto" latinLnBrk="0" hangingPunct="1">
              <a:lnSpc>
                <a:spcPct val="100000"/>
              </a:lnSpc>
              <a:spcBef>
                <a:spcPct val="20000"/>
              </a:spcBef>
              <a:spcAft>
                <a:spcPts val="0"/>
              </a:spcAft>
              <a:buClrTx/>
              <a:buSzTx/>
              <a:buFont typeface="Arial"/>
              <a:buNone/>
              <a:tabLst/>
              <a:defRPr sz="24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Title 7"/>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a:ln/>
        </p:spPr>
        <p:txBody>
          <a:bodyPr/>
          <a:lstStyle>
            <a:lvl1pPr>
              <a:defRPr/>
            </a:lvl1pPr>
          </a:lstStyle>
          <a:p>
            <a:pPr>
              <a:defRPr/>
            </a:pPr>
            <a:fld id="{EA8E83BA-F837-334A-8879-02F08DC988C2}" type="datetime4">
              <a:rPr lang="en-US" smtClean="0"/>
              <a:t>March 15, 2023</a:t>
            </a:fld>
            <a:endParaRPr lang="en-US" dirty="0"/>
          </a:p>
        </p:txBody>
      </p:sp>
      <p:sp>
        <p:nvSpPr>
          <p:cNvPr id="5" name="Slide Number Placeholder 5"/>
          <p:cNvSpPr>
            <a:spLocks noGrp="1"/>
          </p:cNvSpPr>
          <p:nvPr>
            <p:ph type="sldNum" sz="quarter" idx="11"/>
          </p:nvPr>
        </p:nvSpPr>
        <p:spPr>
          <a:ln/>
        </p:spPr>
        <p:txBody>
          <a:bodyPr/>
          <a:lstStyle>
            <a:lvl1pPr>
              <a:defRPr/>
            </a:lvl1pPr>
          </a:lstStyle>
          <a:p>
            <a:pPr>
              <a:defRPr/>
            </a:pPr>
            <a:fld id="{284D0C9B-CB35-5244-AF9D-99388385C84F}" type="slidenum">
              <a:rPr lang="en-US"/>
              <a:pPr>
                <a:defRPr/>
              </a:pPr>
              <a:t>‹#›</a:t>
            </a:fld>
            <a:endParaRPr lang="en-US" dirty="0"/>
          </a:p>
        </p:txBody>
      </p:sp>
    </p:spTree>
    <p:extLst>
      <p:ext uri="{BB962C8B-B14F-4D97-AF65-F5344CB8AC3E}">
        <p14:creationId xmlns:p14="http://schemas.microsoft.com/office/powerpoint/2010/main" val="1858813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bg>
      <p:bgPr>
        <a:solidFill>
          <a:schemeClr val="tx1"/>
        </a:solidFill>
        <a:effectLst/>
      </p:bgPr>
    </p:bg>
    <p:spTree>
      <p:nvGrpSpPr>
        <p:cNvPr id="1" name=""/>
        <p:cNvGrpSpPr/>
        <p:nvPr/>
      </p:nvGrpSpPr>
      <p:grpSpPr>
        <a:xfrm>
          <a:off x="0" y="0"/>
          <a:ext cx="0" cy="0"/>
          <a:chOff x="0" y="0"/>
          <a:chExt cx="0" cy="0"/>
        </a:xfrm>
      </p:grpSpPr>
      <p:sp>
        <p:nvSpPr>
          <p:cNvPr id="4" name="Rectangle 3"/>
          <p:cNvSpPr/>
          <p:nvPr userDrawn="1"/>
        </p:nvSpPr>
        <p:spPr>
          <a:xfrm>
            <a:off x="0" y="6124575"/>
            <a:ext cx="9144000" cy="74453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userDrawn="1"/>
        </p:nvSpPr>
        <p:spPr>
          <a:xfrm>
            <a:off x="0" y="5792788"/>
            <a:ext cx="9144000" cy="107632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9" descr="Foote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84925"/>
            <a:ext cx="914400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0">
                <a:solidFill>
                  <a:schemeClr val="bg1"/>
                </a:solidFill>
              </a:defRPr>
            </a:lvl1pPr>
          </a:lstStyle>
          <a:p>
            <a:r>
              <a:rPr lang="en-US" dirty="0"/>
              <a:t>Click to edit Master title style (30pt)</a:t>
            </a:r>
          </a:p>
        </p:txBody>
      </p:sp>
      <p:sp>
        <p:nvSpPr>
          <p:cNvPr id="12" name="Content Placeholder 2"/>
          <p:cNvSpPr>
            <a:spLocks noGrp="1"/>
          </p:cNvSpPr>
          <p:nvPr>
            <p:ph idx="1" hasCustomPrompt="1"/>
          </p:nvPr>
        </p:nvSpPr>
        <p:spPr>
          <a:xfrm>
            <a:off x="457200" y="1274298"/>
            <a:ext cx="8231306" cy="233423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 (24pt)</a:t>
            </a:r>
          </a:p>
          <a:p>
            <a:pPr lvl="1"/>
            <a:r>
              <a:rPr lang="en-US" dirty="0"/>
              <a:t>Second level (20pt)</a:t>
            </a:r>
          </a:p>
          <a:p>
            <a:pPr lvl="2"/>
            <a:r>
              <a:rPr lang="en-US" dirty="0"/>
              <a:t>Third level (18pt)</a:t>
            </a:r>
          </a:p>
          <a:p>
            <a:pPr lvl="3"/>
            <a:r>
              <a:rPr lang="en-US" dirty="0"/>
              <a:t>Fourth level (18pt)</a:t>
            </a:r>
          </a:p>
          <a:p>
            <a:pPr lvl="4"/>
            <a:r>
              <a:rPr lang="en-US" dirty="0"/>
              <a:t>Fifth level (18pt)</a:t>
            </a:r>
          </a:p>
        </p:txBody>
      </p:sp>
      <p:sp>
        <p:nvSpPr>
          <p:cNvPr id="7" name="Date Placeholder 3"/>
          <p:cNvSpPr>
            <a:spLocks noGrp="1"/>
          </p:cNvSpPr>
          <p:nvPr>
            <p:ph type="dt" sz="half" idx="10"/>
          </p:nvPr>
        </p:nvSpPr>
        <p:spPr/>
        <p:txBody>
          <a:bodyPr/>
          <a:lstStyle>
            <a:lvl1pPr>
              <a:defRPr/>
            </a:lvl1pPr>
          </a:lstStyle>
          <a:p>
            <a:pPr>
              <a:defRPr/>
            </a:pPr>
            <a:fld id="{0CA2063F-28A3-E94A-870D-70CA6C2D03CE}" type="datetime4">
              <a:rPr lang="en-US" smtClean="0"/>
              <a:t>March 15, 2023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8A13DACA-40EC-624A-BD38-0EEC2CF729E1}" type="slidenum">
              <a:rPr lang="en-US"/>
              <a:pPr>
                <a:defRPr/>
              </a:pPr>
              <a:t>‹#›</a:t>
            </a:fld>
            <a:endParaRPr lang="en-US"/>
          </a:p>
        </p:txBody>
      </p:sp>
    </p:spTree>
    <p:extLst>
      <p:ext uri="{BB962C8B-B14F-4D97-AF65-F5344CB8AC3E}">
        <p14:creationId xmlns:p14="http://schemas.microsoft.com/office/powerpoint/2010/main" val="2281091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7703334" y="500168"/>
            <a:ext cx="995335" cy="5660459"/>
          </a:xfrm>
        </p:spPr>
        <p:txBody>
          <a:bodyPr vert="eaVert"/>
          <a:lstStyle/>
          <a:p>
            <a:r>
              <a:rPr lang="en-US" dirty="0"/>
              <a:t>Click to edit Master title style (30pt)</a:t>
            </a:r>
          </a:p>
        </p:txBody>
      </p:sp>
      <p:sp>
        <p:nvSpPr>
          <p:cNvPr id="3" name="Vertical Text Placeholder 2"/>
          <p:cNvSpPr>
            <a:spLocks noGrp="1"/>
          </p:cNvSpPr>
          <p:nvPr>
            <p:ph type="body" orient="vert" idx="1" hasCustomPrompt="1"/>
          </p:nvPr>
        </p:nvSpPr>
        <p:spPr>
          <a:xfrm>
            <a:off x="1570729" y="500168"/>
            <a:ext cx="6019800" cy="5660459"/>
          </a:xfrm>
        </p:spPr>
        <p:txBody>
          <a:bodyPr vert="eaVert"/>
          <a:lstStyle/>
          <a:p>
            <a:pPr lvl="0"/>
            <a:r>
              <a:rPr lang="en-US" dirty="0"/>
              <a:t>Click to edit Master text styles (24pt)</a:t>
            </a:r>
          </a:p>
          <a:p>
            <a:pPr lvl="1"/>
            <a:r>
              <a:rPr lang="en-US" dirty="0"/>
              <a:t>Second level (20pt)</a:t>
            </a:r>
          </a:p>
          <a:p>
            <a:pPr lvl="2"/>
            <a:r>
              <a:rPr lang="en-US" dirty="0"/>
              <a:t>Third level (18pt)</a:t>
            </a:r>
          </a:p>
          <a:p>
            <a:pPr lvl="3"/>
            <a:r>
              <a:rPr lang="en-US" dirty="0"/>
              <a:t>Fourth level (18pt)</a:t>
            </a:r>
          </a:p>
          <a:p>
            <a:pPr lvl="4"/>
            <a:r>
              <a:rPr lang="en-US" dirty="0"/>
              <a:t>Fifth level (18pt)</a:t>
            </a:r>
          </a:p>
        </p:txBody>
      </p:sp>
      <p:sp>
        <p:nvSpPr>
          <p:cNvPr id="4" name="Date Placeholder 3"/>
          <p:cNvSpPr>
            <a:spLocks noGrp="1"/>
          </p:cNvSpPr>
          <p:nvPr>
            <p:ph type="dt" sz="half" idx="10"/>
          </p:nvPr>
        </p:nvSpPr>
        <p:spPr>
          <a:ln/>
        </p:spPr>
        <p:txBody>
          <a:bodyPr/>
          <a:lstStyle>
            <a:lvl1pPr>
              <a:defRPr/>
            </a:lvl1pPr>
          </a:lstStyle>
          <a:p>
            <a:pPr>
              <a:defRPr/>
            </a:pPr>
            <a:fld id="{A52AD085-A05C-B742-95A2-4FB75799A6B2}" type="datetime4">
              <a:rPr lang="en-US" smtClean="0"/>
              <a:t>March 15, 2023</a:t>
            </a:fld>
            <a:endParaRPr lang="en-US" dirty="0"/>
          </a:p>
        </p:txBody>
      </p:sp>
      <p:sp>
        <p:nvSpPr>
          <p:cNvPr id="5" name="Slide Number Placeholder 5"/>
          <p:cNvSpPr>
            <a:spLocks noGrp="1"/>
          </p:cNvSpPr>
          <p:nvPr>
            <p:ph type="sldNum" sz="quarter" idx="11"/>
          </p:nvPr>
        </p:nvSpPr>
        <p:spPr>
          <a:ln/>
        </p:spPr>
        <p:txBody>
          <a:bodyPr/>
          <a:lstStyle>
            <a:lvl1pPr>
              <a:defRPr/>
            </a:lvl1pPr>
          </a:lstStyle>
          <a:p>
            <a:pPr>
              <a:defRPr/>
            </a:pPr>
            <a:fld id="{90141CB1-A8EA-1441-B351-C0F9B506BB1D}" type="slidenum">
              <a:rPr lang="en-US"/>
              <a:pPr>
                <a:defRPr/>
              </a:pPr>
              <a:t>‹#›</a:t>
            </a:fld>
            <a:endParaRPr lang="en-US" dirty="0"/>
          </a:p>
        </p:txBody>
      </p:sp>
    </p:spTree>
    <p:extLst>
      <p:ext uri="{BB962C8B-B14F-4D97-AF65-F5344CB8AC3E}">
        <p14:creationId xmlns:p14="http://schemas.microsoft.com/office/powerpoint/2010/main" val="4149800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bg1"/>
        </a:solidFill>
        <a:effectLst/>
      </p:bgPr>
    </p:bg>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0" y="0"/>
            <a:ext cx="9144000" cy="6858000"/>
            <a:chOff x="0" y="0"/>
            <a:chExt cx="9144000" cy="6858000"/>
          </a:xfrm>
        </p:grpSpPr>
        <p:sp>
          <p:nvSpPr>
            <p:cNvPr id="3" name="Rectangle 2"/>
            <p:cNvSpPr/>
            <p:nvPr userDrawn="1"/>
          </p:nvSpPr>
          <p:spPr>
            <a:xfrm>
              <a:off x="0" y="0"/>
              <a:ext cx="9144000" cy="6858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4" name="Picture 9" descr="Postal Advocate Folder.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8088" y="2746502"/>
              <a:ext cx="4687824" cy="11490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5" name="Date Placeholder 2"/>
          <p:cNvSpPr>
            <a:spLocks noGrp="1"/>
          </p:cNvSpPr>
          <p:nvPr>
            <p:ph type="dt" sz="half" idx="10"/>
          </p:nvPr>
        </p:nvSpPr>
        <p:spPr/>
        <p:txBody>
          <a:bodyPr/>
          <a:lstStyle>
            <a:lvl1pPr>
              <a:defRPr/>
            </a:lvl1pPr>
          </a:lstStyle>
          <a:p>
            <a:pPr>
              <a:defRPr/>
            </a:pPr>
            <a:fld id="{DA5714EE-DED1-D540-B5EF-AA7589754B85}" type="datetime4">
              <a:rPr lang="en-US" smtClean="0"/>
              <a:t>March 15, 2023</a:t>
            </a:fld>
            <a:endParaRPr lang="en-US" dirty="0"/>
          </a:p>
        </p:txBody>
      </p:sp>
      <p:sp>
        <p:nvSpPr>
          <p:cNvPr id="6" name="Slide Number Placeholder 3"/>
          <p:cNvSpPr>
            <a:spLocks noGrp="1"/>
          </p:cNvSpPr>
          <p:nvPr>
            <p:ph type="sldNum" sz="quarter" idx="11"/>
          </p:nvPr>
        </p:nvSpPr>
        <p:spPr/>
        <p:txBody>
          <a:bodyPr/>
          <a:lstStyle>
            <a:lvl1pPr>
              <a:defRPr/>
            </a:lvl1pPr>
          </a:lstStyle>
          <a:p>
            <a:pPr>
              <a:defRPr/>
            </a:pPr>
            <a:fld id="{331649D2-AE20-0B4E-A394-03A5A191C46C}" type="slidenum">
              <a:rPr lang="en-US"/>
              <a:pPr>
                <a:defRPr/>
              </a:pPr>
              <a:t>‹#›</a:t>
            </a:fld>
            <a:endParaRPr lang="en-US" dirty="0"/>
          </a:p>
        </p:txBody>
      </p:sp>
    </p:spTree>
    <p:extLst>
      <p:ext uri="{BB962C8B-B14F-4D97-AF65-F5344CB8AC3E}">
        <p14:creationId xmlns:p14="http://schemas.microsoft.com/office/powerpoint/2010/main" val="1626422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_Custom Layout">
    <p:bg>
      <p:bgPr>
        <a:solidFill>
          <a:schemeClr val="tx1"/>
        </a:solidFill>
        <a:effectLst/>
      </p:bgPr>
    </p:bg>
    <p:spTree>
      <p:nvGrpSpPr>
        <p:cNvPr id="1" name=""/>
        <p:cNvGrpSpPr/>
        <p:nvPr/>
      </p:nvGrpSpPr>
      <p:grpSpPr>
        <a:xfrm>
          <a:off x="0" y="0"/>
          <a:ext cx="0" cy="0"/>
          <a:chOff x="0" y="0"/>
          <a:chExt cx="0" cy="0"/>
        </a:xfrm>
      </p:grpSpPr>
      <p:sp>
        <p:nvSpPr>
          <p:cNvPr id="3" name="Rectangle 2"/>
          <p:cNvSpPr/>
          <p:nvPr userDrawn="1"/>
        </p:nvSpPr>
        <p:spPr>
          <a:xfrm>
            <a:off x="0" y="5792788"/>
            <a:ext cx="9144000" cy="107632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4" name="Picture 8" descr="Foote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84925"/>
            <a:ext cx="914400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9"/>
          <p:cNvSpPr txBox="1">
            <a:spLocks noChangeArrowheads="1"/>
          </p:cNvSpPr>
          <p:nvPr userDrawn="1"/>
        </p:nvSpPr>
        <p:spPr bwMode="auto">
          <a:xfrm>
            <a:off x="476250" y="2990850"/>
            <a:ext cx="82296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2000">
                <a:solidFill>
                  <a:srgbClr val="FFFFFF"/>
                </a:solidFill>
              </a:rPr>
              <a:t>Contact info: (20pt)</a:t>
            </a:r>
          </a:p>
        </p:txBody>
      </p:sp>
      <p:sp>
        <p:nvSpPr>
          <p:cNvPr id="2" name="Title 1"/>
          <p:cNvSpPr>
            <a:spLocks noGrp="1"/>
          </p:cNvSpPr>
          <p:nvPr>
            <p:ph type="title"/>
          </p:nvPr>
        </p:nvSpPr>
        <p:spPr>
          <a:xfrm>
            <a:off x="476738" y="1912928"/>
            <a:ext cx="8229600" cy="822458"/>
          </a:xfrm>
          <a:ln>
            <a:noFill/>
          </a:ln>
        </p:spPr>
        <p:txBody>
          <a:bodyPr anchor="t">
            <a:noAutofit/>
          </a:bodyPr>
          <a:lstStyle>
            <a:lvl1pPr algn="ctr">
              <a:defRPr sz="4000">
                <a:solidFill>
                  <a:srgbClr val="FFFFFF"/>
                </a:solidFill>
              </a:defRPr>
            </a:lvl1pPr>
          </a:lstStyle>
          <a:p>
            <a:r>
              <a:rPr lang="en-US"/>
              <a:t>Click to edit Master title style</a:t>
            </a:r>
            <a:endParaRPr lang="en-US" dirty="0"/>
          </a:p>
        </p:txBody>
      </p:sp>
      <p:sp>
        <p:nvSpPr>
          <p:cNvPr id="6" name="Date Placeholder 2"/>
          <p:cNvSpPr>
            <a:spLocks noGrp="1"/>
          </p:cNvSpPr>
          <p:nvPr>
            <p:ph type="dt" sz="half" idx="10"/>
          </p:nvPr>
        </p:nvSpPr>
        <p:spPr/>
        <p:txBody>
          <a:bodyPr/>
          <a:lstStyle>
            <a:lvl1pPr>
              <a:defRPr/>
            </a:lvl1pPr>
          </a:lstStyle>
          <a:p>
            <a:pPr>
              <a:defRPr/>
            </a:pPr>
            <a:fld id="{8CE93B2A-8191-6948-9CB4-A2725942244F}" type="datetime4">
              <a:rPr lang="en-US" smtClean="0"/>
              <a:t>March 15, 2023</a:t>
            </a:fld>
            <a:endParaRPr lang="en-US" dirty="0"/>
          </a:p>
        </p:txBody>
      </p:sp>
      <p:sp>
        <p:nvSpPr>
          <p:cNvPr id="7" name="Slide Number Placeholder 3"/>
          <p:cNvSpPr>
            <a:spLocks noGrp="1"/>
          </p:cNvSpPr>
          <p:nvPr>
            <p:ph type="sldNum" sz="quarter" idx="11"/>
          </p:nvPr>
        </p:nvSpPr>
        <p:spPr/>
        <p:txBody>
          <a:bodyPr/>
          <a:lstStyle>
            <a:lvl1pPr>
              <a:defRPr/>
            </a:lvl1pPr>
          </a:lstStyle>
          <a:p>
            <a:pPr>
              <a:defRPr/>
            </a:pPr>
            <a:fld id="{E7FC1D5F-8F22-AB42-A108-9D05B7D5A1CC}" type="slidenum">
              <a:rPr lang="en-US"/>
              <a:pPr>
                <a:defRPr/>
              </a:pPr>
              <a:t>‹#›</a:t>
            </a:fld>
            <a:endParaRPr lang="en-US" dirty="0"/>
          </a:p>
        </p:txBody>
      </p:sp>
    </p:spTree>
    <p:extLst>
      <p:ext uri="{BB962C8B-B14F-4D97-AF65-F5344CB8AC3E}">
        <p14:creationId xmlns:p14="http://schemas.microsoft.com/office/powerpoint/2010/main" val="427476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 (30pt)</a:t>
            </a:r>
          </a:p>
        </p:txBody>
      </p:sp>
      <p:sp>
        <p:nvSpPr>
          <p:cNvPr id="3" name="Content Placeholder 2"/>
          <p:cNvSpPr>
            <a:spLocks noGrp="1"/>
          </p:cNvSpPr>
          <p:nvPr>
            <p:ph idx="1" hasCustomPrompt="1"/>
          </p:nvPr>
        </p:nvSpPr>
        <p:spPr/>
        <p:txBody>
          <a:bodyPr/>
          <a:lstStyle>
            <a:lvl1pPr>
              <a:lnSpc>
                <a:spcPct val="110000"/>
              </a:lnSpc>
              <a:defRPr/>
            </a:lvl1pPr>
            <a:lvl2pPr>
              <a:lnSpc>
                <a:spcPct val="110000"/>
              </a:lnSpc>
              <a:defRPr/>
            </a:lvl2pPr>
            <a:lvl3pPr>
              <a:lnSpc>
                <a:spcPct val="110000"/>
              </a:lnSpc>
              <a:defRPr/>
            </a:lvl3pPr>
            <a:lvl4pPr marL="1371600" marR="0" indent="0" algn="l" defTabSz="457200" rtl="0" eaLnBrk="1" fontAlgn="base" latinLnBrk="0" hangingPunct="1">
              <a:lnSpc>
                <a:spcPct val="110000"/>
              </a:lnSpc>
              <a:spcBef>
                <a:spcPct val="20000"/>
              </a:spcBef>
              <a:spcAft>
                <a:spcPct val="0"/>
              </a:spcAft>
              <a:buClrTx/>
              <a:buSzTx/>
              <a:buFont typeface="Arial" charset="0"/>
              <a:buNone/>
              <a:tabLst/>
              <a:defRPr/>
            </a:lvl4pPr>
            <a:lvl5pPr marL="1828800" marR="0" indent="0" algn="l" defTabSz="457200" rtl="0" eaLnBrk="1" fontAlgn="base" latinLnBrk="0" hangingPunct="1">
              <a:lnSpc>
                <a:spcPct val="110000"/>
              </a:lnSpc>
              <a:spcBef>
                <a:spcPct val="20000"/>
              </a:spcBef>
              <a:spcAft>
                <a:spcPct val="0"/>
              </a:spcAft>
              <a:buClrTx/>
              <a:buSzTx/>
              <a:buFont typeface="Arial" charset="0"/>
              <a:buNone/>
              <a:tabLst/>
              <a:defRPr/>
            </a:lvl5pPr>
          </a:lstStyle>
          <a:p>
            <a:pPr lvl="0"/>
            <a:r>
              <a:rPr lang="en-US" dirty="0"/>
              <a:t>Click to edit Master text styles (24pt)</a:t>
            </a:r>
          </a:p>
          <a:p>
            <a:pPr lvl="1"/>
            <a:r>
              <a:rPr lang="en-US" dirty="0"/>
              <a:t>Second level (20pt)</a:t>
            </a:r>
          </a:p>
          <a:p>
            <a:pPr lvl="2"/>
            <a:r>
              <a:rPr lang="en-US" dirty="0"/>
              <a:t>Third level (18pt)</a:t>
            </a:r>
          </a:p>
          <a:p>
            <a:pPr marL="1600200" marR="0" lvl="3" indent="-228600" algn="l" defTabSz="457200" rtl="0" eaLnBrk="1" fontAlgn="base" latinLnBrk="0" hangingPunct="1">
              <a:lnSpc>
                <a:spcPct val="110000"/>
              </a:lnSpc>
              <a:spcBef>
                <a:spcPct val="20000"/>
              </a:spcBef>
              <a:spcAft>
                <a:spcPct val="0"/>
              </a:spcAft>
              <a:buClrTx/>
              <a:buSzTx/>
              <a:buFont typeface="Arial" charset="0"/>
              <a:buChar char="–"/>
              <a:tabLst/>
              <a:defRPr/>
            </a:pPr>
            <a:r>
              <a:rPr lang="en-US" dirty="0"/>
              <a:t>Fourth level (18pt)</a:t>
            </a:r>
          </a:p>
          <a:p>
            <a:pPr marL="2057400" marR="0" lvl="4" indent="-228600" algn="l" defTabSz="457200" rtl="0" eaLnBrk="1" fontAlgn="base" latinLnBrk="0" hangingPunct="1">
              <a:lnSpc>
                <a:spcPct val="110000"/>
              </a:lnSpc>
              <a:spcBef>
                <a:spcPct val="20000"/>
              </a:spcBef>
              <a:spcAft>
                <a:spcPct val="0"/>
              </a:spcAft>
              <a:buClrTx/>
              <a:buSzTx/>
              <a:buFont typeface="Arial" charset="0"/>
              <a:buChar char="»"/>
              <a:tabLst/>
              <a:defRPr/>
            </a:pPr>
            <a:r>
              <a:rPr lang="en-US" dirty="0"/>
              <a:t>Fifth level (18pt)</a:t>
            </a:r>
          </a:p>
        </p:txBody>
      </p:sp>
      <p:sp>
        <p:nvSpPr>
          <p:cNvPr id="4" name="Date Placeholder 3"/>
          <p:cNvSpPr>
            <a:spLocks noGrp="1"/>
          </p:cNvSpPr>
          <p:nvPr>
            <p:ph type="dt" sz="half" idx="10"/>
          </p:nvPr>
        </p:nvSpPr>
        <p:spPr>
          <a:ln/>
        </p:spPr>
        <p:txBody>
          <a:bodyPr/>
          <a:lstStyle>
            <a:lvl1pPr>
              <a:defRPr/>
            </a:lvl1pPr>
          </a:lstStyle>
          <a:p>
            <a:pPr>
              <a:defRPr/>
            </a:pPr>
            <a:fld id="{9BEF3173-8B11-074C-BD69-8D95680BEBD0}" type="datetime4">
              <a:rPr lang="en-US" smtClean="0"/>
              <a:t>March 15, 2023</a:t>
            </a:fld>
            <a:endParaRPr lang="en-US" dirty="0"/>
          </a:p>
        </p:txBody>
      </p:sp>
      <p:sp>
        <p:nvSpPr>
          <p:cNvPr id="5" name="Slide Number Placeholder 5"/>
          <p:cNvSpPr>
            <a:spLocks noGrp="1"/>
          </p:cNvSpPr>
          <p:nvPr>
            <p:ph type="sldNum" sz="quarter" idx="11"/>
          </p:nvPr>
        </p:nvSpPr>
        <p:spPr>
          <a:ln/>
        </p:spPr>
        <p:txBody>
          <a:bodyPr/>
          <a:lstStyle>
            <a:lvl1pPr>
              <a:defRPr/>
            </a:lvl1pPr>
          </a:lstStyle>
          <a:p>
            <a:pPr>
              <a:defRPr/>
            </a:pPr>
            <a:fld id="{C0517710-F16E-9743-B301-D86E01E77819}" type="slidenum">
              <a:rPr lang="en-US"/>
              <a:pPr>
                <a:defRPr/>
              </a:pPr>
              <a:t>‹#›</a:t>
            </a:fld>
            <a:endParaRPr lang="en-US" dirty="0"/>
          </a:p>
        </p:txBody>
      </p:sp>
    </p:spTree>
    <p:extLst>
      <p:ext uri="{BB962C8B-B14F-4D97-AF65-F5344CB8AC3E}">
        <p14:creationId xmlns:p14="http://schemas.microsoft.com/office/powerpoint/2010/main" val="535802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850900"/>
            <a:ext cx="7772400" cy="1362075"/>
          </a:xfrm>
        </p:spPr>
        <p:txBody>
          <a:bodyPr anchor="t">
            <a:normAutofit/>
          </a:bodyPr>
          <a:lstStyle>
            <a:lvl1pPr algn="l">
              <a:defRPr sz="1400" b="1" cap="all"/>
            </a:lvl1pPr>
          </a:lstStyle>
          <a:p>
            <a:r>
              <a:rPr lang="en-US" dirty="0"/>
              <a:t>Chart caption (14pt)</a:t>
            </a:r>
          </a:p>
        </p:txBody>
      </p:sp>
      <p:sp>
        <p:nvSpPr>
          <p:cNvPr id="3" name="Text Placeholder 2"/>
          <p:cNvSpPr>
            <a:spLocks noGrp="1"/>
          </p:cNvSpPr>
          <p:nvPr>
            <p:ph type="body" idx="1" hasCustomPrompt="1"/>
          </p:nvPr>
        </p:nvSpPr>
        <p:spPr>
          <a:xfrm>
            <a:off x="722313" y="5344099"/>
            <a:ext cx="7772400" cy="678301"/>
          </a:xfrm>
        </p:spPr>
        <p:txBody>
          <a:bodyPr>
            <a:normAutofit/>
          </a:bodyPr>
          <a:lstStyle>
            <a:lvl1pPr marL="0" indent="0">
              <a:buNone/>
              <a:defRPr sz="14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 (14pt)</a:t>
            </a:r>
          </a:p>
        </p:txBody>
      </p:sp>
      <p:sp>
        <p:nvSpPr>
          <p:cNvPr id="4" name="Date Placeholder 3"/>
          <p:cNvSpPr>
            <a:spLocks noGrp="1"/>
          </p:cNvSpPr>
          <p:nvPr>
            <p:ph type="dt" sz="half" idx="10"/>
          </p:nvPr>
        </p:nvSpPr>
        <p:spPr>
          <a:ln/>
        </p:spPr>
        <p:txBody>
          <a:bodyPr/>
          <a:lstStyle>
            <a:lvl1pPr>
              <a:defRPr/>
            </a:lvl1pPr>
          </a:lstStyle>
          <a:p>
            <a:pPr>
              <a:defRPr/>
            </a:pPr>
            <a:fld id="{25A22252-7C66-734C-97E3-FC164BFD88E6}" type="datetime4">
              <a:rPr lang="en-US" smtClean="0"/>
              <a:t>March 15, 2023</a:t>
            </a:fld>
            <a:endParaRPr lang="en-US" dirty="0"/>
          </a:p>
        </p:txBody>
      </p:sp>
      <p:sp>
        <p:nvSpPr>
          <p:cNvPr id="5" name="Slide Number Placeholder 5"/>
          <p:cNvSpPr>
            <a:spLocks noGrp="1"/>
          </p:cNvSpPr>
          <p:nvPr>
            <p:ph type="sldNum" sz="quarter" idx="11"/>
          </p:nvPr>
        </p:nvSpPr>
        <p:spPr>
          <a:ln/>
        </p:spPr>
        <p:txBody>
          <a:bodyPr/>
          <a:lstStyle>
            <a:lvl1pPr>
              <a:defRPr/>
            </a:lvl1pPr>
          </a:lstStyle>
          <a:p>
            <a:pPr>
              <a:defRPr/>
            </a:pPr>
            <a:fld id="{2C07BA0C-1681-DC4F-A41F-D200A5C7A243}" type="slidenum">
              <a:rPr lang="en-US"/>
              <a:pPr>
                <a:defRPr/>
              </a:pPr>
              <a:t>‹#›</a:t>
            </a:fld>
            <a:endParaRPr lang="en-US" dirty="0"/>
          </a:p>
        </p:txBody>
      </p:sp>
    </p:spTree>
    <p:extLst>
      <p:ext uri="{BB962C8B-B14F-4D97-AF65-F5344CB8AC3E}">
        <p14:creationId xmlns:p14="http://schemas.microsoft.com/office/powerpoint/2010/main" val="3848418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 (30pt)</a:t>
            </a:r>
          </a:p>
        </p:txBody>
      </p:sp>
      <p:sp>
        <p:nvSpPr>
          <p:cNvPr id="3" name="Content Placeholder 2"/>
          <p:cNvSpPr>
            <a:spLocks noGrp="1"/>
          </p:cNvSpPr>
          <p:nvPr>
            <p:ph sz="half" idx="1"/>
          </p:nvPr>
        </p:nvSpPr>
        <p:spPr>
          <a:xfrm>
            <a:off x="457200" y="1315316"/>
            <a:ext cx="4038600" cy="4525963"/>
          </a:xfrm>
          <a:ln w="6350">
            <a:solidFill>
              <a:schemeClr val="tx2"/>
            </a:solidFill>
          </a:ln>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15316"/>
            <a:ext cx="4038600" cy="4525963"/>
          </a:xfrm>
          <a:ln w="6350">
            <a:solidFill>
              <a:schemeClr val="tx2"/>
            </a:solidFill>
          </a:ln>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a:ln/>
        </p:spPr>
        <p:txBody>
          <a:bodyPr/>
          <a:lstStyle>
            <a:lvl1pPr>
              <a:defRPr/>
            </a:lvl1pPr>
          </a:lstStyle>
          <a:p>
            <a:pPr>
              <a:defRPr/>
            </a:pPr>
            <a:fld id="{235670EA-22FC-B342-97CE-18A84A67D635}" type="datetime4">
              <a:rPr lang="en-US" smtClean="0"/>
              <a:t>March 15, 2023</a:t>
            </a:fld>
            <a:endParaRPr lang="en-US" dirty="0"/>
          </a:p>
        </p:txBody>
      </p:sp>
      <p:sp>
        <p:nvSpPr>
          <p:cNvPr id="6" name="Slide Number Placeholder 5"/>
          <p:cNvSpPr>
            <a:spLocks noGrp="1"/>
          </p:cNvSpPr>
          <p:nvPr>
            <p:ph type="sldNum" sz="quarter" idx="11"/>
          </p:nvPr>
        </p:nvSpPr>
        <p:spPr>
          <a:ln/>
        </p:spPr>
        <p:txBody>
          <a:bodyPr/>
          <a:lstStyle>
            <a:lvl1pPr>
              <a:defRPr/>
            </a:lvl1pPr>
          </a:lstStyle>
          <a:p>
            <a:pPr>
              <a:defRPr/>
            </a:pPr>
            <a:fld id="{E3C99091-3054-0842-ABFB-26680EC05349}" type="slidenum">
              <a:rPr lang="en-US"/>
              <a:pPr>
                <a:defRPr/>
              </a:pPr>
              <a:t>‹#›</a:t>
            </a:fld>
            <a:endParaRPr lang="en-US" dirty="0"/>
          </a:p>
        </p:txBody>
      </p:sp>
    </p:spTree>
    <p:extLst>
      <p:ext uri="{BB962C8B-B14F-4D97-AF65-F5344CB8AC3E}">
        <p14:creationId xmlns:p14="http://schemas.microsoft.com/office/powerpoint/2010/main" val="2421798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457200" y="345858"/>
            <a:ext cx="4812625" cy="928440"/>
          </a:xfrm>
        </p:spPr>
        <p:txBody>
          <a:bodyPr/>
          <a:lstStyle/>
          <a:p>
            <a:r>
              <a:rPr lang="en-US" dirty="0"/>
              <a:t>Click to edit Master</a:t>
            </a:r>
            <a:br>
              <a:rPr lang="en-US" dirty="0"/>
            </a:br>
            <a:r>
              <a:rPr lang="en-US" dirty="0"/>
              <a:t>title style (30pt)</a:t>
            </a:r>
          </a:p>
        </p:txBody>
      </p:sp>
      <p:sp>
        <p:nvSpPr>
          <p:cNvPr id="7" name="Content Placeholder 2"/>
          <p:cNvSpPr>
            <a:spLocks noGrp="1"/>
          </p:cNvSpPr>
          <p:nvPr>
            <p:ph idx="1"/>
          </p:nvPr>
        </p:nvSpPr>
        <p:spPr>
          <a:xfrm>
            <a:off x="457200" y="1476088"/>
            <a:ext cx="4812625" cy="4043545"/>
          </a:xfrm>
        </p:spPr>
        <p:txBody>
          <a:bodyPr>
            <a:normAutofit/>
          </a:bodyPr>
          <a:lstStyle>
            <a:lvl1pPr marL="342900" marR="0" indent="-342900" algn="l" defTabSz="457200" rtl="0" eaLnBrk="1" fontAlgn="auto" latinLnBrk="0" hangingPunct="1">
              <a:lnSpc>
                <a:spcPct val="140000"/>
              </a:lnSpc>
              <a:spcBef>
                <a:spcPct val="20000"/>
              </a:spcBef>
              <a:spcAft>
                <a:spcPts val="0"/>
              </a:spcAft>
              <a:buClrTx/>
              <a:buSzTx/>
              <a:buFont typeface="Arial"/>
              <a:buChar char="•"/>
              <a:tabLst/>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2"/>
          <p:cNvSpPr>
            <a:spLocks noGrp="1"/>
          </p:cNvSpPr>
          <p:nvPr>
            <p:ph type="dt" sz="half" idx="10"/>
          </p:nvPr>
        </p:nvSpPr>
        <p:spPr/>
        <p:txBody>
          <a:bodyPr/>
          <a:lstStyle>
            <a:lvl1pPr>
              <a:defRPr/>
            </a:lvl1pPr>
          </a:lstStyle>
          <a:p>
            <a:pPr>
              <a:defRPr/>
            </a:pPr>
            <a:fld id="{1EBA577E-6E4A-A04C-9748-CF5BA046B9B8}" type="datetime4">
              <a:rPr lang="en-US" smtClean="0"/>
              <a:t>March 15, 2023</a:t>
            </a:fld>
            <a:endParaRPr lang="en-US"/>
          </a:p>
        </p:txBody>
      </p:sp>
      <p:sp>
        <p:nvSpPr>
          <p:cNvPr id="9" name="Slide Number Placeholder 4"/>
          <p:cNvSpPr>
            <a:spLocks noGrp="1"/>
          </p:cNvSpPr>
          <p:nvPr>
            <p:ph type="sldNum" sz="quarter" idx="11"/>
          </p:nvPr>
        </p:nvSpPr>
        <p:spPr/>
        <p:txBody>
          <a:bodyPr/>
          <a:lstStyle>
            <a:lvl1pPr>
              <a:defRPr/>
            </a:lvl1pPr>
          </a:lstStyle>
          <a:p>
            <a:pPr>
              <a:defRPr/>
            </a:pPr>
            <a:fld id="{23B22C16-6190-5248-9753-84DB70504227}" type="slidenum">
              <a:rPr lang="en-US"/>
              <a:pPr>
                <a:defRPr/>
              </a:pPr>
              <a:t>‹#›</a:t>
            </a:fld>
            <a:endParaRPr lang="en-US"/>
          </a:p>
        </p:txBody>
      </p:sp>
      <p:sp>
        <p:nvSpPr>
          <p:cNvPr id="3" name="Picture Placeholder 2"/>
          <p:cNvSpPr>
            <a:spLocks noGrp="1"/>
          </p:cNvSpPr>
          <p:nvPr>
            <p:ph type="pic" sz="quarter" idx="12"/>
          </p:nvPr>
        </p:nvSpPr>
        <p:spPr>
          <a:xfrm>
            <a:off x="5389563" y="0"/>
            <a:ext cx="3754437" cy="6426200"/>
          </a:xfrm>
          <a:solidFill>
            <a:schemeClr val="bg1">
              <a:lumMod val="65000"/>
            </a:schemeClr>
          </a:solidFill>
          <a:ln>
            <a:noFill/>
          </a:ln>
        </p:spPr>
        <p:txBody>
          <a:bodyPr/>
          <a:lstStyle/>
          <a:p>
            <a:r>
              <a:rPr lang="en-US"/>
              <a:t>Click icon to add picture</a:t>
            </a:r>
            <a:endParaRPr lang="en-US" dirty="0"/>
          </a:p>
        </p:txBody>
      </p:sp>
    </p:spTree>
    <p:extLst>
      <p:ext uri="{BB962C8B-B14F-4D97-AF65-F5344CB8AC3E}">
        <p14:creationId xmlns:p14="http://schemas.microsoft.com/office/powerpoint/2010/main" val="1901158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1"/>
          <p:cNvSpPr>
            <a:spLocks noGrp="1"/>
          </p:cNvSpPr>
          <p:nvPr>
            <p:ph type="title"/>
          </p:nvPr>
        </p:nvSpPr>
        <p:spPr>
          <a:xfrm>
            <a:off x="457200" y="345858"/>
            <a:ext cx="8231306" cy="691831"/>
          </a:xfrm>
        </p:spPr>
        <p:txBody>
          <a:bodyPr/>
          <a:lstStyle/>
          <a:p>
            <a:r>
              <a:rPr lang="en-US"/>
              <a:t>Click to edit Master title style</a:t>
            </a:r>
            <a:endParaRPr lang="en-US" dirty="0"/>
          </a:p>
        </p:txBody>
      </p:sp>
      <p:sp>
        <p:nvSpPr>
          <p:cNvPr id="7" name="Content Placeholder 2"/>
          <p:cNvSpPr>
            <a:spLocks noGrp="1"/>
          </p:cNvSpPr>
          <p:nvPr>
            <p:ph idx="1"/>
          </p:nvPr>
        </p:nvSpPr>
        <p:spPr>
          <a:xfrm>
            <a:off x="457200" y="1274298"/>
            <a:ext cx="8231306" cy="23342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2"/>
          <p:cNvSpPr>
            <a:spLocks noGrp="1"/>
          </p:cNvSpPr>
          <p:nvPr>
            <p:ph type="dt" sz="half" idx="10"/>
          </p:nvPr>
        </p:nvSpPr>
        <p:spPr/>
        <p:txBody>
          <a:bodyPr/>
          <a:lstStyle>
            <a:lvl1pPr>
              <a:defRPr/>
            </a:lvl1pPr>
          </a:lstStyle>
          <a:p>
            <a:pPr>
              <a:defRPr/>
            </a:pPr>
            <a:fld id="{76DB18DE-A7A6-C546-8121-2FB35D85487C}" type="datetime4">
              <a:rPr lang="en-US" smtClean="0"/>
              <a:t>March 15, 2023</a:t>
            </a:fld>
            <a:endParaRPr lang="en-US" dirty="0"/>
          </a:p>
        </p:txBody>
      </p:sp>
      <p:sp>
        <p:nvSpPr>
          <p:cNvPr id="9" name="Slide Number Placeholder 3"/>
          <p:cNvSpPr>
            <a:spLocks noGrp="1"/>
          </p:cNvSpPr>
          <p:nvPr>
            <p:ph type="sldNum" sz="quarter" idx="11"/>
          </p:nvPr>
        </p:nvSpPr>
        <p:spPr/>
        <p:txBody>
          <a:bodyPr/>
          <a:lstStyle>
            <a:lvl1pPr>
              <a:defRPr/>
            </a:lvl1pPr>
          </a:lstStyle>
          <a:p>
            <a:pPr>
              <a:defRPr/>
            </a:pPr>
            <a:fld id="{D1BC2619-0265-7541-ADB4-85E1FFF1990C}" type="slidenum">
              <a:rPr lang="en-US"/>
              <a:pPr>
                <a:defRPr/>
              </a:pPr>
              <a:t>‹#›</a:t>
            </a:fld>
            <a:endParaRPr lang="en-US" dirty="0"/>
          </a:p>
        </p:txBody>
      </p:sp>
      <p:sp>
        <p:nvSpPr>
          <p:cNvPr id="3" name="Picture Placeholder 2"/>
          <p:cNvSpPr>
            <a:spLocks noGrp="1"/>
          </p:cNvSpPr>
          <p:nvPr>
            <p:ph type="pic" sz="quarter" idx="12"/>
          </p:nvPr>
        </p:nvSpPr>
        <p:spPr>
          <a:xfrm>
            <a:off x="9478" y="3695700"/>
            <a:ext cx="9134522" cy="2730500"/>
          </a:xfrm>
          <a:solidFill>
            <a:schemeClr val="bg1">
              <a:lumMod val="75000"/>
            </a:schemeClr>
          </a:solidFill>
          <a:ln>
            <a:noFill/>
          </a:ln>
        </p:spPr>
        <p:txBody>
          <a:bodyPr/>
          <a:lstStyle/>
          <a:p>
            <a:r>
              <a:rPr lang="en-US"/>
              <a:t>Click icon to add picture</a:t>
            </a:r>
            <a:endParaRPr lang="en-US" dirty="0"/>
          </a:p>
        </p:txBody>
      </p:sp>
    </p:spTree>
    <p:extLst>
      <p:ext uri="{BB962C8B-B14F-4D97-AF65-F5344CB8AC3E}">
        <p14:creationId xmlns:p14="http://schemas.microsoft.com/office/powerpoint/2010/main" val="231565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45858"/>
            <a:ext cx="5620007" cy="691831"/>
          </a:xfrm>
        </p:spPr>
        <p:txBody>
          <a:bodyPr/>
          <a:lstStyle/>
          <a:p>
            <a:r>
              <a:rPr lang="en-US"/>
              <a:t>Click to edit Master title style</a:t>
            </a:r>
            <a:endParaRPr lang="en-US" dirty="0"/>
          </a:p>
        </p:txBody>
      </p:sp>
      <p:sp>
        <p:nvSpPr>
          <p:cNvPr id="6" name="Content Placeholder 2"/>
          <p:cNvSpPr>
            <a:spLocks noGrp="1"/>
          </p:cNvSpPr>
          <p:nvPr>
            <p:ph idx="1"/>
          </p:nvPr>
        </p:nvSpPr>
        <p:spPr>
          <a:xfrm>
            <a:off x="457200" y="1274298"/>
            <a:ext cx="5620007" cy="40435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Date Placeholder 1"/>
          <p:cNvSpPr>
            <a:spLocks noGrp="1"/>
          </p:cNvSpPr>
          <p:nvPr>
            <p:ph type="dt" sz="half" idx="10"/>
          </p:nvPr>
        </p:nvSpPr>
        <p:spPr/>
        <p:txBody>
          <a:bodyPr/>
          <a:lstStyle>
            <a:lvl1pPr>
              <a:defRPr/>
            </a:lvl1pPr>
          </a:lstStyle>
          <a:p>
            <a:pPr>
              <a:defRPr/>
            </a:pPr>
            <a:fld id="{E1141709-35E0-2C48-92D3-1BC4ABAEAEAD}" type="datetime4">
              <a:rPr lang="en-US" smtClean="0"/>
              <a:t>March 15, 2023</a:t>
            </a:fld>
            <a:endParaRPr lang="en-US"/>
          </a:p>
        </p:txBody>
      </p:sp>
      <p:sp>
        <p:nvSpPr>
          <p:cNvPr id="13" name="Slide Number Placeholder 3"/>
          <p:cNvSpPr>
            <a:spLocks noGrp="1"/>
          </p:cNvSpPr>
          <p:nvPr>
            <p:ph type="sldNum" sz="quarter" idx="11"/>
          </p:nvPr>
        </p:nvSpPr>
        <p:spPr/>
        <p:txBody>
          <a:bodyPr/>
          <a:lstStyle>
            <a:lvl1pPr>
              <a:defRPr/>
            </a:lvl1pPr>
          </a:lstStyle>
          <a:p>
            <a:pPr>
              <a:defRPr/>
            </a:pPr>
            <a:fld id="{CEC9B9AF-787B-084C-907C-C71840272AE9}" type="slidenum">
              <a:rPr lang="en-US"/>
              <a:pPr>
                <a:defRPr/>
              </a:pPr>
              <a:t>‹#›</a:t>
            </a:fld>
            <a:endParaRPr lang="en-US"/>
          </a:p>
        </p:txBody>
      </p:sp>
      <p:sp>
        <p:nvSpPr>
          <p:cNvPr id="3" name="Picture Placeholder 2"/>
          <p:cNvSpPr>
            <a:spLocks noGrp="1"/>
          </p:cNvSpPr>
          <p:nvPr>
            <p:ph type="pic" sz="quarter" idx="12"/>
          </p:nvPr>
        </p:nvSpPr>
        <p:spPr>
          <a:xfrm>
            <a:off x="6243685" y="0"/>
            <a:ext cx="2900362" cy="2044700"/>
          </a:xfrm>
          <a:solidFill>
            <a:schemeClr val="bg1">
              <a:lumMod val="75000"/>
            </a:schemeClr>
          </a:solidFill>
          <a:ln>
            <a:noFill/>
          </a:ln>
        </p:spPr>
        <p:txBody>
          <a:bodyPr/>
          <a:lstStyle/>
          <a:p>
            <a:r>
              <a:rPr lang="en-US"/>
              <a:t>Click icon to add picture</a:t>
            </a:r>
          </a:p>
        </p:txBody>
      </p:sp>
      <p:sp>
        <p:nvSpPr>
          <p:cNvPr id="14" name="Picture Placeholder 2"/>
          <p:cNvSpPr>
            <a:spLocks noGrp="1"/>
          </p:cNvSpPr>
          <p:nvPr>
            <p:ph type="pic" sz="quarter" idx="13"/>
          </p:nvPr>
        </p:nvSpPr>
        <p:spPr>
          <a:xfrm>
            <a:off x="6234160" y="4367397"/>
            <a:ext cx="2900362" cy="2044700"/>
          </a:xfrm>
          <a:solidFill>
            <a:schemeClr val="bg1">
              <a:lumMod val="75000"/>
            </a:schemeClr>
          </a:solidFill>
          <a:ln>
            <a:noFill/>
          </a:ln>
        </p:spPr>
        <p:txBody>
          <a:bodyPr/>
          <a:lstStyle/>
          <a:p>
            <a:r>
              <a:rPr lang="en-US"/>
              <a:t>Click icon to add picture</a:t>
            </a:r>
          </a:p>
        </p:txBody>
      </p:sp>
      <p:sp>
        <p:nvSpPr>
          <p:cNvPr id="15" name="Picture Placeholder 2"/>
          <p:cNvSpPr>
            <a:spLocks noGrp="1"/>
          </p:cNvSpPr>
          <p:nvPr>
            <p:ph type="pic" sz="quarter" idx="14"/>
          </p:nvPr>
        </p:nvSpPr>
        <p:spPr>
          <a:xfrm>
            <a:off x="6243685" y="2187623"/>
            <a:ext cx="2900362" cy="2044700"/>
          </a:xfrm>
          <a:solidFill>
            <a:schemeClr val="bg1">
              <a:lumMod val="75000"/>
            </a:schemeClr>
          </a:solidFill>
          <a:ln>
            <a:noFill/>
          </a:ln>
        </p:spPr>
        <p:txBody>
          <a:bodyPr/>
          <a:lstStyle/>
          <a:p>
            <a:r>
              <a:rPr lang="en-US"/>
              <a:t>Click icon to add picture</a:t>
            </a:r>
            <a:endParaRPr lang="en-US" dirty="0"/>
          </a:p>
        </p:txBody>
      </p:sp>
    </p:spTree>
    <p:extLst>
      <p:ext uri="{BB962C8B-B14F-4D97-AF65-F5344CB8AC3E}">
        <p14:creationId xmlns:p14="http://schemas.microsoft.com/office/powerpoint/2010/main" val="150365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userDrawn="1"/>
        </p:nvCxnSpPr>
        <p:spPr>
          <a:xfrm>
            <a:off x="3619500" y="273050"/>
            <a:ext cx="0" cy="5853113"/>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0" y="273050"/>
            <a:ext cx="3008313" cy="902098"/>
          </a:xfrm>
        </p:spPr>
        <p:txBody>
          <a:bodyPr anchor="b">
            <a:noAutofit/>
          </a:bodyPr>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753100" y="273050"/>
            <a:ext cx="5111750" cy="5853113"/>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hasCustomPrompt="1"/>
          </p:nvPr>
        </p:nvSpPr>
        <p:spPr>
          <a:xfrm>
            <a:off x="457200" y="1492250"/>
            <a:ext cx="3008313" cy="4554538"/>
          </a:xfrm>
        </p:spPr>
        <p:txBody>
          <a:bodyPr/>
          <a:lstStyle>
            <a:lvl1pPr marL="285750" marR="0" indent="-285750" algn="l" defTabSz="457200" rtl="0" eaLnBrk="1" fontAlgn="auto" latinLnBrk="0" hangingPunct="1">
              <a:lnSpc>
                <a:spcPct val="50000"/>
              </a:lnSpc>
              <a:spcBef>
                <a:spcPct val="20000"/>
              </a:spcBef>
              <a:spcAft>
                <a:spcPts val="0"/>
              </a:spcAft>
              <a:buClrTx/>
              <a:buSzTx/>
              <a:buFont typeface="Arial"/>
              <a:buChar char="•"/>
              <a:tabLst/>
              <a:defRPr sz="1400"/>
            </a:lvl1pPr>
            <a:lvl2pPr marL="457200" indent="0">
              <a:buNone/>
              <a:defRPr sz="1400"/>
            </a:lvl2pPr>
            <a:lvl3pPr marL="914400" indent="0">
              <a:buNone/>
              <a:defRPr sz="1400"/>
            </a:lvl3pPr>
            <a:lvl4pPr marL="1371600" indent="0">
              <a:buNone/>
              <a:defRPr sz="1400"/>
            </a:lvl4pPr>
            <a:lvl5pPr marL="1828800" indent="0">
              <a:buNone/>
              <a:defRPr sz="14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Bullet copy here</a:t>
            </a:r>
          </a:p>
          <a:p>
            <a:pPr lvl="0"/>
            <a:endParaRPr lang="en-US" dirty="0"/>
          </a:p>
          <a:p>
            <a:pPr marL="285750" marR="0" lvl="0" indent="-285750" algn="l" defTabSz="457200" rtl="0" eaLnBrk="1" fontAlgn="auto" latinLnBrk="0" hangingPunct="1">
              <a:lnSpc>
                <a:spcPct val="50000"/>
              </a:lnSpc>
              <a:spcBef>
                <a:spcPct val="20000"/>
              </a:spcBef>
              <a:spcAft>
                <a:spcPts val="0"/>
              </a:spcAft>
              <a:buClrTx/>
              <a:buSzTx/>
              <a:buFont typeface="Arial"/>
              <a:buChar char="•"/>
              <a:tabLst/>
              <a:defRPr/>
            </a:pPr>
            <a:r>
              <a:rPr lang="en-US" dirty="0"/>
              <a:t>Bullet copy here</a:t>
            </a:r>
          </a:p>
          <a:p>
            <a:pPr lvl="0"/>
            <a:endParaRPr lang="en-US" dirty="0"/>
          </a:p>
          <a:p>
            <a:pPr marL="285750" marR="0" lvl="0" indent="-285750" algn="l" defTabSz="457200" rtl="0" eaLnBrk="1" fontAlgn="auto" latinLnBrk="0" hangingPunct="1">
              <a:lnSpc>
                <a:spcPct val="50000"/>
              </a:lnSpc>
              <a:spcBef>
                <a:spcPct val="20000"/>
              </a:spcBef>
              <a:spcAft>
                <a:spcPts val="0"/>
              </a:spcAft>
              <a:buClrTx/>
              <a:buSzTx/>
              <a:buFont typeface="Arial"/>
              <a:buChar char="•"/>
              <a:tabLst/>
              <a:defRPr/>
            </a:pPr>
            <a:r>
              <a:rPr lang="en-US" dirty="0"/>
              <a:t>Bullet copy here</a:t>
            </a:r>
          </a:p>
          <a:p>
            <a:pPr lvl="0"/>
            <a:endParaRPr lang="en-US" dirty="0"/>
          </a:p>
          <a:p>
            <a:pPr marL="285750" marR="0" lvl="0" indent="-285750" algn="l" defTabSz="457200" rtl="0" eaLnBrk="1" fontAlgn="auto" latinLnBrk="0" hangingPunct="1">
              <a:lnSpc>
                <a:spcPct val="50000"/>
              </a:lnSpc>
              <a:spcBef>
                <a:spcPct val="20000"/>
              </a:spcBef>
              <a:spcAft>
                <a:spcPts val="0"/>
              </a:spcAft>
              <a:buClrTx/>
              <a:buSzTx/>
              <a:buFont typeface="Arial"/>
              <a:buChar char="•"/>
              <a:tabLst/>
              <a:defRPr/>
            </a:pPr>
            <a:r>
              <a:rPr lang="en-US" dirty="0"/>
              <a:t>Bullet copy here</a:t>
            </a:r>
          </a:p>
          <a:p>
            <a:pPr lvl="0"/>
            <a:endParaRPr lang="en-US" dirty="0"/>
          </a:p>
          <a:p>
            <a:pPr marL="285750" marR="0" lvl="0" indent="-285750" algn="l" defTabSz="457200" rtl="0" eaLnBrk="1" fontAlgn="auto" latinLnBrk="0" hangingPunct="1">
              <a:lnSpc>
                <a:spcPct val="50000"/>
              </a:lnSpc>
              <a:spcBef>
                <a:spcPct val="20000"/>
              </a:spcBef>
              <a:spcAft>
                <a:spcPts val="0"/>
              </a:spcAft>
              <a:buClrTx/>
              <a:buSzTx/>
              <a:buFont typeface="Arial"/>
              <a:buChar char="•"/>
              <a:tabLst/>
              <a:defRPr/>
            </a:pPr>
            <a:r>
              <a:rPr lang="en-US" dirty="0"/>
              <a:t>Bullet copy here</a:t>
            </a:r>
          </a:p>
          <a:p>
            <a:pPr lvl="0"/>
            <a:endParaRPr lang="en-US" dirty="0"/>
          </a:p>
          <a:p>
            <a:pPr marL="285750" marR="0" lvl="0" indent="-285750" algn="l" defTabSz="457200" rtl="0" eaLnBrk="1" fontAlgn="auto" latinLnBrk="0" hangingPunct="1">
              <a:lnSpc>
                <a:spcPct val="50000"/>
              </a:lnSpc>
              <a:spcBef>
                <a:spcPct val="20000"/>
              </a:spcBef>
              <a:spcAft>
                <a:spcPts val="0"/>
              </a:spcAft>
              <a:buClrTx/>
              <a:buSzTx/>
              <a:buFont typeface="Arial"/>
              <a:buChar char="•"/>
              <a:tabLst/>
              <a:defRPr/>
            </a:pPr>
            <a:r>
              <a:rPr lang="en-US" dirty="0"/>
              <a:t>Bullet copy here</a:t>
            </a:r>
          </a:p>
          <a:p>
            <a:pPr lvl="0"/>
            <a:endParaRPr lang="en-US" dirty="0"/>
          </a:p>
        </p:txBody>
      </p:sp>
      <p:sp>
        <p:nvSpPr>
          <p:cNvPr id="6" name="Date Placeholder 4"/>
          <p:cNvSpPr>
            <a:spLocks noGrp="1"/>
          </p:cNvSpPr>
          <p:nvPr>
            <p:ph type="dt" sz="half" idx="10"/>
          </p:nvPr>
        </p:nvSpPr>
        <p:spPr/>
        <p:txBody>
          <a:bodyPr/>
          <a:lstStyle>
            <a:lvl1pPr>
              <a:defRPr/>
            </a:lvl1pPr>
          </a:lstStyle>
          <a:p>
            <a:pPr>
              <a:defRPr/>
            </a:pPr>
            <a:fld id="{40EC6450-7DAE-CF4C-8E57-E9C12A31E31D}" type="datetime4">
              <a:rPr lang="en-US" smtClean="0"/>
              <a:t>March 15, 2023</a:t>
            </a:fld>
            <a:endParaRPr lang="en-US"/>
          </a:p>
        </p:txBody>
      </p:sp>
      <p:sp>
        <p:nvSpPr>
          <p:cNvPr id="7" name="Slide Number Placeholder 6"/>
          <p:cNvSpPr>
            <a:spLocks noGrp="1"/>
          </p:cNvSpPr>
          <p:nvPr>
            <p:ph type="sldNum" sz="quarter" idx="11"/>
          </p:nvPr>
        </p:nvSpPr>
        <p:spPr/>
        <p:txBody>
          <a:bodyPr/>
          <a:lstStyle>
            <a:lvl1pPr>
              <a:defRPr/>
            </a:lvl1pPr>
          </a:lstStyle>
          <a:p>
            <a:pPr>
              <a:defRPr/>
            </a:pPr>
            <a:fld id="{994F9FED-162A-C44F-BC17-974A1088C252}" type="slidenum">
              <a:rPr lang="en-US"/>
              <a:pPr>
                <a:defRPr/>
              </a:pPr>
              <a:t>‹#›</a:t>
            </a:fld>
            <a:endParaRPr lang="en-US"/>
          </a:p>
        </p:txBody>
      </p:sp>
    </p:spTree>
    <p:extLst>
      <p:ext uri="{BB962C8B-B14F-4D97-AF65-F5344CB8AC3E}">
        <p14:creationId xmlns:p14="http://schemas.microsoft.com/office/powerpoint/2010/main" val="359815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46022"/>
          </a:xfrm>
        </p:spPr>
        <p:txBody>
          <a:bodyPr anchor="b"/>
          <a:lstStyle>
            <a:lvl1pPr algn="l">
              <a:defRPr sz="2000" b="1"/>
            </a:lvl1pPr>
          </a:lstStyle>
          <a:p>
            <a:r>
              <a:rPr lang="en-US"/>
              <a:t>Click to edit Master title style</a:t>
            </a:r>
          </a:p>
        </p:txBody>
      </p:sp>
      <p:sp>
        <p:nvSpPr>
          <p:cNvPr id="4" name="Text Placeholder 3"/>
          <p:cNvSpPr>
            <a:spLocks noGrp="1"/>
          </p:cNvSpPr>
          <p:nvPr>
            <p:ph type="body" sz="half" idx="2"/>
          </p:nvPr>
        </p:nvSpPr>
        <p:spPr>
          <a:xfrm>
            <a:off x="1792288" y="525821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84CDE784-9795-8642-A623-FA9F51726919}" type="datetime4">
              <a:rPr lang="en-US" smtClean="0"/>
              <a:t>March 15, 2023</a:t>
            </a:fld>
            <a:endParaRPr lang="en-US" dirty="0"/>
          </a:p>
        </p:txBody>
      </p:sp>
      <p:sp>
        <p:nvSpPr>
          <p:cNvPr id="6" name="Slide Number Placeholder 5"/>
          <p:cNvSpPr>
            <a:spLocks noGrp="1"/>
          </p:cNvSpPr>
          <p:nvPr>
            <p:ph type="sldNum" sz="quarter" idx="11"/>
          </p:nvPr>
        </p:nvSpPr>
        <p:spPr>
          <a:ln/>
        </p:spPr>
        <p:txBody>
          <a:bodyPr/>
          <a:lstStyle>
            <a:lvl1pPr>
              <a:defRPr/>
            </a:lvl1pPr>
          </a:lstStyle>
          <a:p>
            <a:pPr>
              <a:defRPr/>
            </a:pPr>
            <a:fld id="{A203AA7B-0560-2546-91E5-38A8B7164A13}" type="slidenum">
              <a:rPr lang="en-US"/>
              <a:pPr>
                <a:defRPr/>
              </a:pPr>
              <a:t>‹#›</a:t>
            </a:fld>
            <a:endParaRPr lang="en-US" dirty="0"/>
          </a:p>
        </p:txBody>
      </p:sp>
      <p:sp>
        <p:nvSpPr>
          <p:cNvPr id="8" name="Media Placeholder 7"/>
          <p:cNvSpPr>
            <a:spLocks noGrp="1"/>
          </p:cNvSpPr>
          <p:nvPr>
            <p:ph type="media" sz="quarter" idx="12"/>
          </p:nvPr>
        </p:nvSpPr>
        <p:spPr>
          <a:xfrm>
            <a:off x="1792288" y="530729"/>
            <a:ext cx="5486400" cy="4196846"/>
          </a:xfrm>
          <a:ln w="6350">
            <a:solidFill>
              <a:schemeClr val="tx2"/>
            </a:solidFill>
          </a:ln>
        </p:spPr>
        <p:txBody>
          <a:bodyPr/>
          <a:lstStyle/>
          <a:p>
            <a:r>
              <a:rPr lang="en-US"/>
              <a:t>Click icon to add media</a:t>
            </a:r>
          </a:p>
        </p:txBody>
      </p:sp>
    </p:spTree>
    <p:extLst>
      <p:ext uri="{BB962C8B-B14F-4D97-AF65-F5344CB8AC3E}">
        <p14:creationId xmlns:p14="http://schemas.microsoft.com/office/powerpoint/2010/main" val="1008932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Footer.jpg"/>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1113" y="6413500"/>
            <a:ext cx="9144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346075"/>
            <a:ext cx="8229600"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274763"/>
            <a:ext cx="8229600"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 (24pt)</a:t>
            </a:r>
          </a:p>
          <a:p>
            <a:pPr lvl="1"/>
            <a:r>
              <a:rPr lang="en-US"/>
              <a:t>Second level (20pt)</a:t>
            </a:r>
          </a:p>
          <a:p>
            <a:pPr lvl="2"/>
            <a:r>
              <a:rPr lang="en-US"/>
              <a:t>Third level (18pt)</a:t>
            </a:r>
          </a:p>
          <a:p>
            <a:pPr lvl="3"/>
            <a:r>
              <a:rPr lang="en-US"/>
              <a:t>Fourth level (18pt)</a:t>
            </a:r>
          </a:p>
          <a:p>
            <a:pPr lvl="4"/>
            <a:r>
              <a:rPr lang="en-US"/>
              <a:t>Fifth level (18pt)</a:t>
            </a:r>
          </a:p>
        </p:txBody>
      </p:sp>
      <p:sp>
        <p:nvSpPr>
          <p:cNvPr id="4" name="Date Placeholder 3"/>
          <p:cNvSpPr>
            <a:spLocks noGrp="1"/>
          </p:cNvSpPr>
          <p:nvPr>
            <p:ph type="dt" sz="half" idx="2"/>
          </p:nvPr>
        </p:nvSpPr>
        <p:spPr>
          <a:xfrm>
            <a:off x="7078955" y="6505575"/>
            <a:ext cx="1552575" cy="282575"/>
          </a:xfrm>
          <a:prstGeom prst="rect">
            <a:avLst/>
          </a:prstGeom>
          <a:noFill/>
          <a:ln>
            <a:noFill/>
          </a:ln>
        </p:spPr>
        <p:txBody>
          <a:bodyPr vert="horz" lIns="91440" tIns="45720" rIns="91440" bIns="45720" rtlCol="0" anchor="ctr"/>
          <a:lstStyle>
            <a:lvl1pPr algn="r" fontAlgn="auto">
              <a:spcBef>
                <a:spcPts val="0"/>
              </a:spcBef>
              <a:spcAft>
                <a:spcPts val="0"/>
              </a:spcAft>
              <a:defRPr sz="800" smtClean="0">
                <a:ln>
                  <a:noFill/>
                </a:ln>
                <a:solidFill>
                  <a:schemeClr val="bg1"/>
                </a:solidFill>
                <a:latin typeface="+mn-lt"/>
                <a:ea typeface="+mn-ea"/>
                <a:cs typeface="+mn-cs"/>
              </a:defRPr>
            </a:lvl1pPr>
          </a:lstStyle>
          <a:p>
            <a:pPr>
              <a:defRPr/>
            </a:pPr>
            <a:fld id="{F27E1EF9-44F7-3C44-BA60-96F76E3DA3E2}" type="datetime4">
              <a:rPr lang="en-US" smtClean="0"/>
              <a:pPr>
                <a:defRPr/>
              </a:pPr>
              <a:t>March 15, 2023</a:t>
            </a:fld>
            <a:endParaRPr lang="en-US" dirty="0"/>
          </a:p>
        </p:txBody>
      </p:sp>
      <p:sp>
        <p:nvSpPr>
          <p:cNvPr id="6" name="Slide Number Placeholder 5"/>
          <p:cNvSpPr>
            <a:spLocks noGrp="1"/>
          </p:cNvSpPr>
          <p:nvPr>
            <p:ph type="sldNum" sz="quarter" idx="4"/>
          </p:nvPr>
        </p:nvSpPr>
        <p:spPr>
          <a:xfrm>
            <a:off x="8358188" y="6505575"/>
            <a:ext cx="652462" cy="282575"/>
          </a:xfrm>
          <a:prstGeom prst="rect">
            <a:avLst/>
          </a:prstGeom>
          <a:ln w="0">
            <a:noFill/>
          </a:ln>
        </p:spPr>
        <p:txBody>
          <a:bodyPr vert="horz" lIns="91440" tIns="45720" rIns="91440" bIns="45720" rtlCol="0" anchor="ctr"/>
          <a:lstStyle>
            <a:lvl1pPr algn="r" fontAlgn="auto">
              <a:spcBef>
                <a:spcPts val="0"/>
              </a:spcBef>
              <a:spcAft>
                <a:spcPts val="0"/>
              </a:spcAft>
              <a:defRPr sz="800" b="1" smtClean="0">
                <a:solidFill>
                  <a:schemeClr val="bg1"/>
                </a:solidFill>
                <a:latin typeface="+mn-lt"/>
                <a:ea typeface="+mn-ea"/>
                <a:cs typeface="+mn-cs"/>
              </a:defRPr>
            </a:lvl1pPr>
          </a:lstStyle>
          <a:p>
            <a:pPr>
              <a:defRPr/>
            </a:pPr>
            <a:r>
              <a:rPr lang="en-US" dirty="0"/>
              <a:t>(#)</a:t>
            </a:r>
          </a:p>
        </p:txBody>
      </p:sp>
    </p:spTree>
  </p:cSld>
  <p:clrMap bg1="lt1" tx1="dk1" bg2="lt2" tx2="dk2" accent1="accent1" accent2="accent2" accent3="accent3" accent4="accent4" accent5="accent5" accent6="accent6" hlink="hlink" folHlink="folHlink"/>
  <p:sldLayoutIdLst>
    <p:sldLayoutId id="2147483683" r:id="rId1"/>
    <p:sldLayoutId id="2147483674" r:id="rId2"/>
    <p:sldLayoutId id="2147483676" r:id="rId3"/>
    <p:sldLayoutId id="2147483677" r:id="rId4"/>
    <p:sldLayoutId id="2147483684" r:id="rId5"/>
    <p:sldLayoutId id="2147483685" r:id="rId6"/>
    <p:sldLayoutId id="2147483686" r:id="rId7"/>
    <p:sldLayoutId id="2147483687" r:id="rId8"/>
    <p:sldLayoutId id="2147483680" r:id="rId9"/>
    <p:sldLayoutId id="2147483681" r:id="rId10"/>
    <p:sldLayoutId id="2147483688" r:id="rId11"/>
    <p:sldLayoutId id="2147483682" r:id="rId12"/>
    <p:sldLayoutId id="2147483689" r:id="rId13"/>
    <p:sldLayoutId id="2147483690" r:id="rId14"/>
  </p:sldLayoutIdLst>
  <p:hf hdr="0" ftr="0"/>
  <p:txStyles>
    <p:title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p:titleStyle>
    <p:bodyStyle>
      <a:lvl1pPr marL="342900" indent="-342900" algn="l" defTabSz="457200" rtl="0" eaLnBrk="1" fontAlgn="base" hangingPunct="1">
        <a:lnSpc>
          <a:spcPct val="110000"/>
        </a:lnSpc>
        <a:spcBef>
          <a:spcPct val="20000"/>
        </a:spcBef>
        <a:spcAft>
          <a:spcPct val="0"/>
        </a:spcAft>
        <a:buFont typeface="Arial" charset="0"/>
        <a:buChar char="•"/>
        <a:defRPr sz="2400" kern="1200">
          <a:solidFill>
            <a:schemeClr val="tx2"/>
          </a:solidFill>
          <a:latin typeface="Arial"/>
          <a:ea typeface="ＭＳ Ｐゴシック" charset="0"/>
          <a:cs typeface="Arial"/>
        </a:defRPr>
      </a:lvl1pPr>
      <a:lvl2pPr marL="742950" indent="-285750" algn="l" defTabSz="457200" rtl="0" eaLnBrk="1" fontAlgn="base" hangingPunct="1">
        <a:lnSpc>
          <a:spcPct val="110000"/>
        </a:lnSpc>
        <a:spcBef>
          <a:spcPct val="20000"/>
        </a:spcBef>
        <a:spcAft>
          <a:spcPct val="0"/>
        </a:spcAft>
        <a:buFont typeface="Arial" charset="0"/>
        <a:buChar char="–"/>
        <a:defRPr sz="2000" kern="1200">
          <a:solidFill>
            <a:schemeClr val="tx2"/>
          </a:solidFill>
          <a:latin typeface="Arial"/>
          <a:ea typeface="ＭＳ Ｐゴシック" charset="0"/>
          <a:cs typeface="Arial"/>
        </a:defRPr>
      </a:lvl2pPr>
      <a:lvl3pPr marL="1143000" indent="-228600" algn="l" defTabSz="457200" rtl="0" eaLnBrk="1" fontAlgn="base" hangingPunct="1">
        <a:lnSpc>
          <a:spcPct val="110000"/>
        </a:lnSpc>
        <a:spcBef>
          <a:spcPct val="20000"/>
        </a:spcBef>
        <a:spcAft>
          <a:spcPct val="0"/>
        </a:spcAft>
        <a:buFont typeface="Arial" charset="0"/>
        <a:buChar char="•"/>
        <a:defRPr kern="1200">
          <a:solidFill>
            <a:schemeClr val="tx2"/>
          </a:solidFill>
          <a:latin typeface="Arial"/>
          <a:ea typeface="ＭＳ Ｐゴシック" charset="0"/>
          <a:cs typeface="Arial"/>
        </a:defRPr>
      </a:lvl3pPr>
      <a:lvl4pPr marL="1600200" indent="-228600" algn="l" defTabSz="457200" rtl="0" eaLnBrk="1" fontAlgn="base" hangingPunct="1">
        <a:lnSpc>
          <a:spcPct val="110000"/>
        </a:lnSpc>
        <a:spcBef>
          <a:spcPct val="20000"/>
        </a:spcBef>
        <a:spcAft>
          <a:spcPct val="0"/>
        </a:spcAft>
        <a:buFont typeface="Arial" charset="0"/>
        <a:buChar char="–"/>
        <a:defRPr kern="1200">
          <a:solidFill>
            <a:schemeClr val="tx2"/>
          </a:solidFill>
          <a:latin typeface="Arial"/>
          <a:ea typeface="ＭＳ Ｐゴシック" charset="0"/>
          <a:cs typeface="Arial"/>
        </a:defRPr>
      </a:lvl4pPr>
      <a:lvl5pPr marL="2057400" indent="-228600" algn="l" defTabSz="457200" rtl="0" eaLnBrk="1" fontAlgn="base" hangingPunct="1">
        <a:lnSpc>
          <a:spcPct val="110000"/>
        </a:lnSpc>
        <a:spcBef>
          <a:spcPct val="20000"/>
        </a:spcBef>
        <a:spcAft>
          <a:spcPct val="0"/>
        </a:spcAft>
        <a:buFont typeface="Arial" charset="0"/>
        <a:buChar char="»"/>
        <a:defRPr kern="1200">
          <a:solidFill>
            <a:schemeClr val="tx2"/>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youtu.be/9nl1ujVVf5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endpro360.pitneybowes.com/ss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8DE5085-8BAE-46B3-AA8D-2B62256E74A6}"/>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4D0DA753-8C31-48C5-9F05-884AE3D72980}"/>
              </a:ext>
            </a:extLst>
          </p:cNvPr>
          <p:cNvSpPr>
            <a:spLocks noGrp="1"/>
          </p:cNvSpPr>
          <p:nvPr>
            <p:ph type="sldNum" sz="quarter" idx="11"/>
          </p:nvPr>
        </p:nvSpPr>
        <p:spPr/>
        <p:txBody>
          <a:bodyPr/>
          <a:lstStyle/>
          <a:p>
            <a:pPr>
              <a:defRPr/>
            </a:pPr>
            <a:fld id="{C0517710-F16E-9743-B301-D86E01E77819}" type="slidenum">
              <a:rPr lang="en-US" smtClean="0"/>
              <a:pPr>
                <a:defRPr/>
              </a:pPr>
              <a:t>1</a:t>
            </a:fld>
            <a:endParaRPr lang="en-US" dirty="0"/>
          </a:p>
        </p:txBody>
      </p:sp>
      <p:pic>
        <p:nvPicPr>
          <p:cNvPr id="8" name="Picture 7">
            <a:extLst>
              <a:ext uri="{FF2B5EF4-FFF2-40B4-BE49-F238E27FC236}">
                <a16:creationId xmlns:a16="http://schemas.microsoft.com/office/drawing/2014/main" id="{36752BEA-D653-4AFB-AD36-082C07611BB6}"/>
              </a:ext>
            </a:extLst>
          </p:cNvPr>
          <p:cNvPicPr>
            <a:picLocks noChangeAspect="1"/>
          </p:cNvPicPr>
          <p:nvPr/>
        </p:nvPicPr>
        <p:blipFill>
          <a:blip r:embed="rId2"/>
          <a:stretch>
            <a:fillRect/>
          </a:stretch>
        </p:blipFill>
        <p:spPr>
          <a:xfrm>
            <a:off x="1635931" y="2146345"/>
            <a:ext cx="5766122" cy="4161690"/>
          </a:xfrm>
          <a:prstGeom prst="rect">
            <a:avLst/>
          </a:prstGeom>
        </p:spPr>
      </p:pic>
      <p:sp>
        <p:nvSpPr>
          <p:cNvPr id="2" name="TextBox 1">
            <a:extLst>
              <a:ext uri="{FF2B5EF4-FFF2-40B4-BE49-F238E27FC236}">
                <a16:creationId xmlns:a16="http://schemas.microsoft.com/office/drawing/2014/main" id="{8D7B53C9-4457-4A1A-97CE-A02E782A6460}"/>
              </a:ext>
            </a:extLst>
          </p:cNvPr>
          <p:cNvSpPr txBox="1"/>
          <p:nvPr/>
        </p:nvSpPr>
        <p:spPr>
          <a:xfrm>
            <a:off x="2975113" y="1418838"/>
            <a:ext cx="3193773" cy="584775"/>
          </a:xfrm>
          <a:prstGeom prst="rect">
            <a:avLst/>
          </a:prstGeom>
          <a:noFill/>
        </p:spPr>
        <p:txBody>
          <a:bodyPr wrap="square" rtlCol="0">
            <a:spAutoFit/>
          </a:bodyPr>
          <a:lstStyle/>
          <a:p>
            <a:r>
              <a:rPr lang="en-US" sz="3200" b="1" dirty="0"/>
              <a:t>USER GUIDE</a:t>
            </a:r>
          </a:p>
        </p:txBody>
      </p:sp>
      <p:pic>
        <p:nvPicPr>
          <p:cNvPr id="11" name="Picture 10">
            <a:extLst>
              <a:ext uri="{FF2B5EF4-FFF2-40B4-BE49-F238E27FC236}">
                <a16:creationId xmlns:a16="http://schemas.microsoft.com/office/drawing/2014/main" id="{B36890B3-4E24-DAFC-8EC2-18EDEEF7DE1A}"/>
              </a:ext>
            </a:extLst>
          </p:cNvPr>
          <p:cNvPicPr>
            <a:picLocks noChangeAspect="1"/>
          </p:cNvPicPr>
          <p:nvPr/>
        </p:nvPicPr>
        <p:blipFill>
          <a:blip r:embed="rId3"/>
          <a:stretch>
            <a:fillRect/>
          </a:stretch>
        </p:blipFill>
        <p:spPr>
          <a:xfrm>
            <a:off x="0" y="171680"/>
            <a:ext cx="2995606" cy="1368123"/>
          </a:xfrm>
          <a:prstGeom prst="rect">
            <a:avLst/>
          </a:prstGeom>
        </p:spPr>
      </p:pic>
      <p:pic>
        <p:nvPicPr>
          <p:cNvPr id="13" name="Picture 12">
            <a:extLst>
              <a:ext uri="{FF2B5EF4-FFF2-40B4-BE49-F238E27FC236}">
                <a16:creationId xmlns:a16="http://schemas.microsoft.com/office/drawing/2014/main" id="{64444C72-D7E1-9B5F-88CD-1580B3F0E3A0}"/>
              </a:ext>
            </a:extLst>
          </p:cNvPr>
          <p:cNvPicPr>
            <a:picLocks noChangeAspect="1"/>
          </p:cNvPicPr>
          <p:nvPr/>
        </p:nvPicPr>
        <p:blipFill>
          <a:blip r:embed="rId4"/>
          <a:stretch>
            <a:fillRect/>
          </a:stretch>
        </p:blipFill>
        <p:spPr>
          <a:xfrm>
            <a:off x="5686927" y="316067"/>
            <a:ext cx="2997492" cy="958385"/>
          </a:xfrm>
          <a:prstGeom prst="rect">
            <a:avLst/>
          </a:prstGeom>
        </p:spPr>
      </p:pic>
    </p:spTree>
    <p:extLst>
      <p:ext uri="{BB962C8B-B14F-4D97-AF65-F5344CB8AC3E}">
        <p14:creationId xmlns:p14="http://schemas.microsoft.com/office/powerpoint/2010/main" val="292669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B880851-270A-A297-4E5B-F0655AB30AE4}"/>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7F33F24A-B929-232D-E1C1-51E8705535E9}"/>
              </a:ext>
            </a:extLst>
          </p:cNvPr>
          <p:cNvSpPr>
            <a:spLocks noGrp="1"/>
          </p:cNvSpPr>
          <p:nvPr>
            <p:ph type="sldNum" sz="quarter" idx="11"/>
          </p:nvPr>
        </p:nvSpPr>
        <p:spPr/>
        <p:txBody>
          <a:bodyPr/>
          <a:lstStyle/>
          <a:p>
            <a:pPr>
              <a:defRPr/>
            </a:pPr>
            <a:fld id="{C0517710-F16E-9743-B301-D86E01E77819}" type="slidenum">
              <a:rPr lang="en-US" smtClean="0"/>
              <a:pPr>
                <a:defRPr/>
              </a:pPr>
              <a:t>10</a:t>
            </a:fld>
            <a:endParaRPr lang="en-US" dirty="0"/>
          </a:p>
        </p:txBody>
      </p:sp>
      <p:sp>
        <p:nvSpPr>
          <p:cNvPr id="6" name="TextBox 5">
            <a:extLst>
              <a:ext uri="{FF2B5EF4-FFF2-40B4-BE49-F238E27FC236}">
                <a16:creationId xmlns:a16="http://schemas.microsoft.com/office/drawing/2014/main" id="{7A7B1228-F68A-F788-1ECB-4B3E1CE88606}"/>
              </a:ext>
            </a:extLst>
          </p:cNvPr>
          <p:cNvSpPr txBox="1"/>
          <p:nvPr/>
        </p:nvSpPr>
        <p:spPr>
          <a:xfrm>
            <a:off x="457200" y="1257062"/>
            <a:ext cx="8700052" cy="523220"/>
          </a:xfrm>
          <a:prstGeom prst="rect">
            <a:avLst/>
          </a:prstGeom>
          <a:noFill/>
        </p:spPr>
        <p:txBody>
          <a:bodyPr wrap="square">
            <a:spAutoFit/>
          </a:bodyPr>
          <a:lstStyle/>
          <a:p>
            <a:pPr algn="l"/>
            <a:br>
              <a:rPr lang="en-US" sz="1400" b="0" i="0" dirty="0">
                <a:solidFill>
                  <a:srgbClr val="000000"/>
                </a:solidFill>
                <a:effectLst/>
                <a:latin typeface="Helvetica" panose="020B0604020202020204" pitchFamily="34" charset="0"/>
              </a:rPr>
            </a:br>
            <a:endParaRPr lang="en-US" sz="1400" b="0" i="0" dirty="0">
              <a:solidFill>
                <a:srgbClr val="000000"/>
              </a:solidFill>
              <a:effectLst/>
              <a:latin typeface="Helvetica" panose="020B0604020202020204" pitchFamily="34" charset="0"/>
            </a:endParaRPr>
          </a:p>
        </p:txBody>
      </p:sp>
      <p:pic>
        <p:nvPicPr>
          <p:cNvPr id="14" name="Picture 13">
            <a:extLst>
              <a:ext uri="{FF2B5EF4-FFF2-40B4-BE49-F238E27FC236}">
                <a16:creationId xmlns:a16="http://schemas.microsoft.com/office/drawing/2014/main" id="{FDA828E1-800F-EA23-6F01-0C217397A5BE}"/>
              </a:ext>
            </a:extLst>
          </p:cNvPr>
          <p:cNvPicPr>
            <a:picLocks noChangeAspect="1"/>
          </p:cNvPicPr>
          <p:nvPr/>
        </p:nvPicPr>
        <p:blipFill>
          <a:blip r:embed="rId2"/>
          <a:stretch>
            <a:fillRect/>
          </a:stretch>
        </p:blipFill>
        <p:spPr>
          <a:xfrm>
            <a:off x="395878" y="27119"/>
            <a:ext cx="8352244" cy="896190"/>
          </a:xfrm>
          <a:prstGeom prst="rect">
            <a:avLst/>
          </a:prstGeom>
        </p:spPr>
      </p:pic>
      <p:pic>
        <p:nvPicPr>
          <p:cNvPr id="16" name="Picture 15">
            <a:extLst>
              <a:ext uri="{FF2B5EF4-FFF2-40B4-BE49-F238E27FC236}">
                <a16:creationId xmlns:a16="http://schemas.microsoft.com/office/drawing/2014/main" id="{5CEE29CB-588C-96EB-94C3-99141E9B5FE8}"/>
              </a:ext>
            </a:extLst>
          </p:cNvPr>
          <p:cNvPicPr>
            <a:picLocks noChangeAspect="1"/>
          </p:cNvPicPr>
          <p:nvPr/>
        </p:nvPicPr>
        <p:blipFill>
          <a:blip r:embed="rId3"/>
          <a:stretch>
            <a:fillRect/>
          </a:stretch>
        </p:blipFill>
        <p:spPr>
          <a:xfrm>
            <a:off x="0" y="1383540"/>
            <a:ext cx="9144000" cy="4090919"/>
          </a:xfrm>
          <a:prstGeom prst="rect">
            <a:avLst/>
          </a:prstGeom>
        </p:spPr>
      </p:pic>
      <p:sp>
        <p:nvSpPr>
          <p:cNvPr id="17" name="TextBox 16">
            <a:extLst>
              <a:ext uri="{FF2B5EF4-FFF2-40B4-BE49-F238E27FC236}">
                <a16:creationId xmlns:a16="http://schemas.microsoft.com/office/drawing/2014/main" id="{AED0E9E5-5F38-D64D-4FC8-E728C083A801}"/>
              </a:ext>
            </a:extLst>
          </p:cNvPr>
          <p:cNvSpPr txBox="1"/>
          <p:nvPr/>
        </p:nvSpPr>
        <p:spPr>
          <a:xfrm>
            <a:off x="7816713" y="3763626"/>
            <a:ext cx="465905" cy="369332"/>
          </a:xfrm>
          <a:prstGeom prst="rect">
            <a:avLst/>
          </a:prstGeom>
          <a:noFill/>
          <a:ln>
            <a:solidFill>
              <a:srgbClr val="FF0000"/>
            </a:solidFill>
          </a:ln>
        </p:spPr>
        <p:txBody>
          <a:bodyPr wrap="square" rtlCol="0">
            <a:spAutoFit/>
          </a:bodyPr>
          <a:lstStyle/>
          <a:p>
            <a:r>
              <a:rPr lang="en-US" dirty="0">
                <a:solidFill>
                  <a:srgbClr val="FF0000"/>
                </a:solidFill>
              </a:rPr>
              <a:t>12</a:t>
            </a:r>
          </a:p>
        </p:txBody>
      </p:sp>
      <p:cxnSp>
        <p:nvCxnSpPr>
          <p:cNvPr id="19" name="Straight Arrow Connector 18">
            <a:extLst>
              <a:ext uri="{FF2B5EF4-FFF2-40B4-BE49-F238E27FC236}">
                <a16:creationId xmlns:a16="http://schemas.microsoft.com/office/drawing/2014/main" id="{CB27B15A-802A-3C67-6BDF-2FF44B4AFBC7}"/>
              </a:ext>
            </a:extLst>
          </p:cNvPr>
          <p:cNvCxnSpPr/>
          <p:nvPr/>
        </p:nvCxnSpPr>
        <p:spPr>
          <a:xfrm>
            <a:off x="8049665" y="4152899"/>
            <a:ext cx="232953" cy="2600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FBD75B36-2A1A-6DF7-4ED3-A6F402C9092A}"/>
              </a:ext>
            </a:extLst>
          </p:cNvPr>
          <p:cNvCxnSpPr/>
          <p:nvPr/>
        </p:nvCxnSpPr>
        <p:spPr>
          <a:xfrm flipH="1" flipV="1">
            <a:off x="1033670" y="3286539"/>
            <a:ext cx="6679095" cy="66175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63B39B5F-DE08-6A94-0BC2-BD6EA122D1E9}"/>
              </a:ext>
            </a:extLst>
          </p:cNvPr>
          <p:cNvSpPr/>
          <p:nvPr/>
        </p:nvSpPr>
        <p:spPr>
          <a:xfrm>
            <a:off x="457200" y="3286539"/>
            <a:ext cx="1861930" cy="123245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F3C3C4CD-D98C-576E-91C7-B0FF7DA5553C}"/>
              </a:ext>
            </a:extLst>
          </p:cNvPr>
          <p:cNvCxnSpPr/>
          <p:nvPr/>
        </p:nvCxnSpPr>
        <p:spPr>
          <a:xfrm flipH="1" flipV="1">
            <a:off x="2133600" y="4152899"/>
            <a:ext cx="5976730" cy="260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1CF942B7-127C-9D1D-11AD-84FB1D3BF66A}"/>
              </a:ext>
            </a:extLst>
          </p:cNvPr>
          <p:cNvSpPr txBox="1"/>
          <p:nvPr/>
        </p:nvSpPr>
        <p:spPr>
          <a:xfrm>
            <a:off x="839438" y="4578635"/>
            <a:ext cx="465905" cy="369332"/>
          </a:xfrm>
          <a:prstGeom prst="rect">
            <a:avLst/>
          </a:prstGeom>
          <a:noFill/>
          <a:ln>
            <a:solidFill>
              <a:srgbClr val="FF0000"/>
            </a:solidFill>
          </a:ln>
        </p:spPr>
        <p:txBody>
          <a:bodyPr wrap="square" rtlCol="0">
            <a:spAutoFit/>
          </a:bodyPr>
          <a:lstStyle/>
          <a:p>
            <a:r>
              <a:rPr lang="en-US" dirty="0">
                <a:solidFill>
                  <a:srgbClr val="FF0000"/>
                </a:solidFill>
              </a:rPr>
              <a:t>13</a:t>
            </a:r>
          </a:p>
        </p:txBody>
      </p:sp>
      <p:cxnSp>
        <p:nvCxnSpPr>
          <p:cNvPr id="29" name="Straight Arrow Connector 28">
            <a:extLst>
              <a:ext uri="{FF2B5EF4-FFF2-40B4-BE49-F238E27FC236}">
                <a16:creationId xmlns:a16="http://schemas.microsoft.com/office/drawing/2014/main" id="{AE94A23C-AAE5-64D9-E956-A62B8085F963}"/>
              </a:ext>
            </a:extLst>
          </p:cNvPr>
          <p:cNvCxnSpPr/>
          <p:nvPr/>
        </p:nvCxnSpPr>
        <p:spPr>
          <a:xfrm flipH="1">
            <a:off x="662609" y="4863548"/>
            <a:ext cx="198773" cy="21417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1" name="Picture 30">
            <a:extLst>
              <a:ext uri="{FF2B5EF4-FFF2-40B4-BE49-F238E27FC236}">
                <a16:creationId xmlns:a16="http://schemas.microsoft.com/office/drawing/2014/main" id="{A885E38A-884F-1830-282F-B1C293C42089}"/>
              </a:ext>
            </a:extLst>
          </p:cNvPr>
          <p:cNvPicPr>
            <a:picLocks noChangeAspect="1"/>
          </p:cNvPicPr>
          <p:nvPr/>
        </p:nvPicPr>
        <p:blipFill>
          <a:blip r:embed="rId4"/>
          <a:stretch>
            <a:fillRect/>
          </a:stretch>
        </p:blipFill>
        <p:spPr>
          <a:xfrm>
            <a:off x="13252" y="686623"/>
            <a:ext cx="9144000" cy="316897"/>
          </a:xfrm>
          <a:prstGeom prst="rect">
            <a:avLst/>
          </a:prstGeom>
        </p:spPr>
      </p:pic>
      <p:pic>
        <p:nvPicPr>
          <p:cNvPr id="33" name="Picture 32">
            <a:extLst>
              <a:ext uri="{FF2B5EF4-FFF2-40B4-BE49-F238E27FC236}">
                <a16:creationId xmlns:a16="http://schemas.microsoft.com/office/drawing/2014/main" id="{7D4CC570-36E7-7CE5-3422-EF0751F3336F}"/>
              </a:ext>
            </a:extLst>
          </p:cNvPr>
          <p:cNvPicPr>
            <a:picLocks noChangeAspect="1"/>
          </p:cNvPicPr>
          <p:nvPr/>
        </p:nvPicPr>
        <p:blipFill>
          <a:blip r:embed="rId5"/>
          <a:stretch>
            <a:fillRect/>
          </a:stretch>
        </p:blipFill>
        <p:spPr>
          <a:xfrm>
            <a:off x="22057" y="1053401"/>
            <a:ext cx="4779678" cy="377985"/>
          </a:xfrm>
          <a:prstGeom prst="rect">
            <a:avLst/>
          </a:prstGeom>
        </p:spPr>
      </p:pic>
    </p:spTree>
    <p:extLst>
      <p:ext uri="{BB962C8B-B14F-4D97-AF65-F5344CB8AC3E}">
        <p14:creationId xmlns:p14="http://schemas.microsoft.com/office/powerpoint/2010/main" val="3560157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C5C24EE-8F68-9B57-31C9-CB5A26AE9637}"/>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B528BE45-3017-7149-D57B-C54195C681FD}"/>
              </a:ext>
            </a:extLst>
          </p:cNvPr>
          <p:cNvSpPr>
            <a:spLocks noGrp="1"/>
          </p:cNvSpPr>
          <p:nvPr>
            <p:ph type="sldNum" sz="quarter" idx="11"/>
          </p:nvPr>
        </p:nvSpPr>
        <p:spPr/>
        <p:txBody>
          <a:bodyPr/>
          <a:lstStyle/>
          <a:p>
            <a:pPr>
              <a:defRPr/>
            </a:pPr>
            <a:fld id="{C0517710-F16E-9743-B301-D86E01E77819}" type="slidenum">
              <a:rPr lang="en-US" smtClean="0"/>
              <a:pPr>
                <a:defRPr/>
              </a:pPr>
              <a:t>11</a:t>
            </a:fld>
            <a:endParaRPr lang="en-US" dirty="0"/>
          </a:p>
        </p:txBody>
      </p:sp>
      <p:sp>
        <p:nvSpPr>
          <p:cNvPr id="7" name="TextBox 6">
            <a:extLst>
              <a:ext uri="{FF2B5EF4-FFF2-40B4-BE49-F238E27FC236}">
                <a16:creationId xmlns:a16="http://schemas.microsoft.com/office/drawing/2014/main" id="{83C7872A-D143-B7F3-ADF5-8C1F328B9983}"/>
              </a:ext>
            </a:extLst>
          </p:cNvPr>
          <p:cNvSpPr txBox="1"/>
          <p:nvPr/>
        </p:nvSpPr>
        <p:spPr>
          <a:xfrm>
            <a:off x="172278" y="616240"/>
            <a:ext cx="8971722" cy="3108543"/>
          </a:xfrm>
          <a:prstGeom prst="rect">
            <a:avLst/>
          </a:prstGeom>
          <a:noFill/>
        </p:spPr>
        <p:txBody>
          <a:bodyPr wrap="square">
            <a:spAutoFit/>
          </a:bodyPr>
          <a:lstStyle/>
          <a:p>
            <a:pPr algn="l"/>
            <a:endParaRPr lang="en-US" sz="1400" dirty="0">
              <a:solidFill>
                <a:srgbClr val="000000"/>
              </a:solidFill>
              <a:latin typeface="+mj-lt"/>
            </a:endParaRPr>
          </a:p>
          <a:p>
            <a:pPr algn="l"/>
            <a:r>
              <a:rPr lang="en-US" sz="1400" b="0" i="0" dirty="0">
                <a:solidFill>
                  <a:srgbClr val="000000"/>
                </a:solidFill>
                <a:effectLst/>
                <a:latin typeface="+mj-lt"/>
              </a:rPr>
              <a:t>14. (Optional) Enter Shipper Reference and Shipping Notes if needed. Shipping Notes can contain any notes about the shipment up to 256 characters. For additional reference fields, select </a:t>
            </a:r>
            <a:r>
              <a:rPr lang="en-US" sz="1400" b="1" i="0" dirty="0">
                <a:solidFill>
                  <a:srgbClr val="000000"/>
                </a:solidFill>
                <a:effectLst/>
                <a:latin typeface="+mj-lt"/>
              </a:rPr>
              <a:t>More accounting and reference options (optional)</a:t>
            </a:r>
            <a:r>
              <a:rPr lang="en-US" sz="1400" b="0" i="0" dirty="0">
                <a:solidFill>
                  <a:srgbClr val="000000"/>
                </a:solidFill>
                <a:effectLst/>
                <a:latin typeface="+mj-lt"/>
              </a:rPr>
              <a:t>.</a:t>
            </a:r>
          </a:p>
          <a:p>
            <a:pPr algn="l"/>
            <a:endParaRPr lang="en-US" sz="1400" dirty="0">
              <a:solidFill>
                <a:srgbClr val="000000"/>
              </a:solidFill>
              <a:latin typeface="+mj-lt"/>
            </a:endParaRPr>
          </a:p>
          <a:p>
            <a:pPr algn="l"/>
            <a:endParaRPr lang="en-US" sz="1400" b="0" i="0" dirty="0">
              <a:solidFill>
                <a:srgbClr val="000000"/>
              </a:solidFill>
              <a:effectLst/>
              <a:latin typeface="+mj-lt"/>
            </a:endParaRPr>
          </a:p>
          <a:p>
            <a:pPr algn="l"/>
            <a:endParaRPr lang="en-US" sz="1400" dirty="0">
              <a:solidFill>
                <a:srgbClr val="000000"/>
              </a:solidFill>
              <a:latin typeface="+mj-lt"/>
            </a:endParaRPr>
          </a:p>
          <a:p>
            <a:pPr algn="l"/>
            <a:endParaRPr lang="en-US" sz="1400" b="0" i="0" dirty="0">
              <a:solidFill>
                <a:srgbClr val="000000"/>
              </a:solidFill>
              <a:effectLst/>
              <a:latin typeface="+mj-lt"/>
            </a:endParaRPr>
          </a:p>
          <a:p>
            <a:pPr algn="l"/>
            <a:endParaRPr lang="en-US" sz="1400" dirty="0">
              <a:solidFill>
                <a:srgbClr val="000000"/>
              </a:solidFill>
              <a:latin typeface="+mj-lt"/>
            </a:endParaRPr>
          </a:p>
          <a:p>
            <a:pPr algn="l"/>
            <a:endParaRPr lang="en-US" sz="1400" b="0" i="0" dirty="0">
              <a:solidFill>
                <a:srgbClr val="000000"/>
              </a:solidFill>
              <a:effectLst/>
              <a:latin typeface="+mj-lt"/>
            </a:endParaRPr>
          </a:p>
          <a:p>
            <a:pPr algn="l"/>
            <a:endParaRPr lang="en-US" sz="1400" dirty="0">
              <a:solidFill>
                <a:srgbClr val="000000"/>
              </a:solidFill>
              <a:latin typeface="+mj-lt"/>
            </a:endParaRPr>
          </a:p>
          <a:p>
            <a:pPr algn="l"/>
            <a:endParaRPr lang="en-US" sz="1400" b="0" i="0" dirty="0">
              <a:solidFill>
                <a:srgbClr val="000000"/>
              </a:solidFill>
              <a:effectLst/>
              <a:latin typeface="+mj-lt"/>
            </a:endParaRPr>
          </a:p>
          <a:p>
            <a:pPr algn="l"/>
            <a:endParaRPr lang="en-US" sz="1400" b="0" i="0" dirty="0">
              <a:solidFill>
                <a:srgbClr val="000000"/>
              </a:solidFill>
              <a:effectLst/>
              <a:latin typeface="+mj-lt"/>
            </a:endParaRPr>
          </a:p>
          <a:p>
            <a:pPr algn="l">
              <a:buFont typeface="+mj-lt"/>
              <a:buAutoNum type="arabicPeriod" startAt="18"/>
            </a:pPr>
            <a:endParaRPr lang="en-US" sz="1400" b="0" i="0" dirty="0">
              <a:solidFill>
                <a:srgbClr val="000000"/>
              </a:solidFill>
              <a:effectLst/>
              <a:latin typeface="+mj-lt"/>
            </a:endParaRPr>
          </a:p>
        </p:txBody>
      </p:sp>
      <p:pic>
        <p:nvPicPr>
          <p:cNvPr id="8" name="Picture 7">
            <a:extLst>
              <a:ext uri="{FF2B5EF4-FFF2-40B4-BE49-F238E27FC236}">
                <a16:creationId xmlns:a16="http://schemas.microsoft.com/office/drawing/2014/main" id="{052A2541-8E31-9835-F885-3F011C0EEAF7}"/>
              </a:ext>
            </a:extLst>
          </p:cNvPr>
          <p:cNvPicPr>
            <a:picLocks noChangeAspect="1"/>
          </p:cNvPicPr>
          <p:nvPr/>
        </p:nvPicPr>
        <p:blipFill>
          <a:blip r:embed="rId2"/>
          <a:stretch>
            <a:fillRect/>
          </a:stretch>
        </p:blipFill>
        <p:spPr>
          <a:xfrm>
            <a:off x="332175" y="-16986"/>
            <a:ext cx="8352244" cy="971143"/>
          </a:xfrm>
          <a:prstGeom prst="rect">
            <a:avLst/>
          </a:prstGeom>
        </p:spPr>
      </p:pic>
      <p:sp>
        <p:nvSpPr>
          <p:cNvPr id="10" name="TextBox 9">
            <a:extLst>
              <a:ext uri="{FF2B5EF4-FFF2-40B4-BE49-F238E27FC236}">
                <a16:creationId xmlns:a16="http://schemas.microsoft.com/office/drawing/2014/main" id="{D43179AE-41EF-862C-B8CC-777D307F648C}"/>
              </a:ext>
            </a:extLst>
          </p:cNvPr>
          <p:cNvSpPr txBox="1"/>
          <p:nvPr/>
        </p:nvSpPr>
        <p:spPr>
          <a:xfrm>
            <a:off x="409575" y="5303526"/>
            <a:ext cx="8497128" cy="1169551"/>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ＭＳ Ｐゴシック" charset="0"/>
              </a:rPr>
              <a:t>15. To use the default printer settings, select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Print Shipping Label</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 To select different printer settings, select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Print Options. Select</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 the printer and print size. To print a summary receipt with the labels, select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Print Summary Receipt. To</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 add a note about the shipment, enter it in the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Memo</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 field. You can enter up to 35 characters. This memo appears on the label and in your history file. To print a test label, select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Print Sample. Select</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 </a:t>
            </a:r>
            <a:r>
              <a:rPr kumimoji="0" lang="en-US" sz="1400" b="1" i="0" u="none" strike="noStrike" kern="1200" cap="none" spc="0" normalizeH="0" baseline="0" noProof="0" dirty="0">
                <a:ln>
                  <a:noFill/>
                </a:ln>
                <a:solidFill>
                  <a:srgbClr val="000000"/>
                </a:solidFill>
                <a:effectLst/>
                <a:uLnTx/>
                <a:uFillTx/>
                <a:latin typeface="+mn-lt"/>
                <a:ea typeface="ＭＳ Ｐゴシック" charset="0"/>
              </a:rPr>
              <a:t>Print</a:t>
            </a:r>
            <a:r>
              <a:rPr kumimoji="0" lang="en-US" sz="1400" b="0" i="0" u="none" strike="noStrike" kern="1200" cap="none" spc="0" normalizeH="0" baseline="0" noProof="0" dirty="0">
                <a:ln>
                  <a:noFill/>
                </a:ln>
                <a:solidFill>
                  <a:srgbClr val="000000"/>
                </a:solidFill>
                <a:effectLst/>
                <a:uLnTx/>
                <a:uFillTx/>
                <a:latin typeface="+mn-lt"/>
                <a:ea typeface="ＭＳ Ｐゴシック" charset="0"/>
              </a:rPr>
              <a:t>.</a:t>
            </a:r>
          </a:p>
        </p:txBody>
      </p:sp>
      <p:pic>
        <p:nvPicPr>
          <p:cNvPr id="12" name="Picture 11">
            <a:extLst>
              <a:ext uri="{FF2B5EF4-FFF2-40B4-BE49-F238E27FC236}">
                <a16:creationId xmlns:a16="http://schemas.microsoft.com/office/drawing/2014/main" id="{DDD0AF94-87FE-52D7-5AA8-D897D8E6CDB6}"/>
              </a:ext>
            </a:extLst>
          </p:cNvPr>
          <p:cNvPicPr>
            <a:picLocks noChangeAspect="1"/>
          </p:cNvPicPr>
          <p:nvPr/>
        </p:nvPicPr>
        <p:blipFill>
          <a:blip r:embed="rId3"/>
          <a:stretch>
            <a:fillRect/>
          </a:stretch>
        </p:blipFill>
        <p:spPr>
          <a:xfrm>
            <a:off x="583095" y="1747847"/>
            <a:ext cx="7977809" cy="3539430"/>
          </a:xfrm>
          <a:prstGeom prst="rect">
            <a:avLst/>
          </a:prstGeom>
        </p:spPr>
      </p:pic>
      <p:sp>
        <p:nvSpPr>
          <p:cNvPr id="13" name="TextBox 12">
            <a:extLst>
              <a:ext uri="{FF2B5EF4-FFF2-40B4-BE49-F238E27FC236}">
                <a16:creationId xmlns:a16="http://schemas.microsoft.com/office/drawing/2014/main" id="{22588BFE-2B75-949D-239E-EEF5067A7086}"/>
              </a:ext>
            </a:extLst>
          </p:cNvPr>
          <p:cNvSpPr txBox="1"/>
          <p:nvPr/>
        </p:nvSpPr>
        <p:spPr>
          <a:xfrm>
            <a:off x="5219285" y="3472080"/>
            <a:ext cx="465905" cy="369332"/>
          </a:xfrm>
          <a:prstGeom prst="rect">
            <a:avLst/>
          </a:prstGeom>
          <a:noFill/>
          <a:ln>
            <a:solidFill>
              <a:srgbClr val="FF0000"/>
            </a:solidFill>
          </a:ln>
        </p:spPr>
        <p:txBody>
          <a:bodyPr wrap="square" rtlCol="0">
            <a:spAutoFit/>
          </a:bodyPr>
          <a:lstStyle/>
          <a:p>
            <a:r>
              <a:rPr lang="en-US" dirty="0">
                <a:solidFill>
                  <a:srgbClr val="FF0000"/>
                </a:solidFill>
              </a:rPr>
              <a:t>14</a:t>
            </a:r>
          </a:p>
        </p:txBody>
      </p:sp>
      <p:cxnSp>
        <p:nvCxnSpPr>
          <p:cNvPr id="15" name="Straight Arrow Connector 14">
            <a:extLst>
              <a:ext uri="{FF2B5EF4-FFF2-40B4-BE49-F238E27FC236}">
                <a16:creationId xmlns:a16="http://schemas.microsoft.com/office/drawing/2014/main" id="{FB62C231-CB36-2632-2073-AB7DD8602A0C}"/>
              </a:ext>
            </a:extLst>
          </p:cNvPr>
          <p:cNvCxnSpPr/>
          <p:nvPr/>
        </p:nvCxnSpPr>
        <p:spPr>
          <a:xfrm flipH="1">
            <a:off x="4572000" y="3724783"/>
            <a:ext cx="647285" cy="31713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4D3E019F-B5DB-27AE-B642-166BD3FC53F1}"/>
              </a:ext>
            </a:extLst>
          </p:cNvPr>
          <p:cNvCxnSpPr/>
          <p:nvPr/>
        </p:nvCxnSpPr>
        <p:spPr>
          <a:xfrm flipH="1">
            <a:off x="5219285" y="3841412"/>
            <a:ext cx="253863" cy="45229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1269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142FD-0583-24B5-A8F5-B0CAC2B1C452}"/>
              </a:ext>
            </a:extLst>
          </p:cNvPr>
          <p:cNvSpPr>
            <a:spLocks noGrp="1"/>
          </p:cNvSpPr>
          <p:nvPr>
            <p:ph type="title"/>
          </p:nvPr>
        </p:nvSpPr>
        <p:spPr>
          <a:xfrm>
            <a:off x="947531" y="120789"/>
            <a:ext cx="8229600" cy="692150"/>
          </a:xfrm>
        </p:spPr>
        <p:txBody>
          <a:bodyPr/>
          <a:lstStyle/>
          <a:p>
            <a:r>
              <a:rPr lang="en-US" sz="2800" dirty="0"/>
              <a:t>How to See Shipping &amp; Postage History</a:t>
            </a:r>
            <a:br>
              <a:rPr lang="en-US" sz="2800" dirty="0"/>
            </a:br>
            <a:endParaRPr lang="en-US" sz="2800" dirty="0"/>
          </a:p>
        </p:txBody>
      </p:sp>
      <p:sp>
        <p:nvSpPr>
          <p:cNvPr id="3" name="Content Placeholder 2">
            <a:extLst>
              <a:ext uri="{FF2B5EF4-FFF2-40B4-BE49-F238E27FC236}">
                <a16:creationId xmlns:a16="http://schemas.microsoft.com/office/drawing/2014/main" id="{B92C7FF6-52E2-A009-4C65-36774650CFEE}"/>
              </a:ext>
            </a:extLst>
          </p:cNvPr>
          <p:cNvSpPr>
            <a:spLocks noGrp="1"/>
          </p:cNvSpPr>
          <p:nvPr>
            <p:ph idx="1"/>
          </p:nvPr>
        </p:nvSpPr>
        <p:spPr>
          <a:xfrm>
            <a:off x="-53007" y="654951"/>
            <a:ext cx="4346713" cy="4525962"/>
          </a:xfrm>
        </p:spPr>
        <p:txBody>
          <a:bodyPr/>
          <a:lstStyle/>
          <a:p>
            <a:pPr algn="l"/>
            <a:r>
              <a:rPr lang="en-US" sz="1200" b="0" i="0" dirty="0">
                <a:solidFill>
                  <a:srgbClr val="000000"/>
                </a:solidFill>
                <a:effectLst/>
                <a:latin typeface="+mj-lt"/>
              </a:rPr>
              <a:t>You can view the history of your shipping labels, stamp printing, proof of delivery, and postage purchases (refills).</a:t>
            </a:r>
          </a:p>
          <a:p>
            <a:pPr algn="l"/>
            <a:r>
              <a:rPr lang="en-US" sz="1200" b="0" i="0" dirty="0">
                <a:solidFill>
                  <a:srgbClr val="000000"/>
                </a:solidFill>
                <a:effectLst/>
                <a:latin typeface="+mj-lt"/>
              </a:rPr>
              <a:t>The features and options you see may vary depending upon your role. If you have any questions regarding your permissions, please contact your administrator.</a:t>
            </a:r>
          </a:p>
          <a:p>
            <a:pPr algn="l">
              <a:buFont typeface="+mj-lt"/>
              <a:buAutoNum type="arabicPeriod"/>
            </a:pPr>
            <a:r>
              <a:rPr lang="en-US" sz="1200" b="0" i="0" dirty="0">
                <a:solidFill>
                  <a:srgbClr val="000000"/>
                </a:solidFill>
                <a:effectLst/>
                <a:latin typeface="+mj-lt"/>
              </a:rPr>
              <a:t>From the </a:t>
            </a:r>
            <a:r>
              <a:rPr lang="en-US" sz="1200" b="1" i="0" dirty="0">
                <a:solidFill>
                  <a:srgbClr val="000000"/>
                </a:solidFill>
                <a:effectLst/>
                <a:latin typeface="+mj-lt"/>
              </a:rPr>
              <a:t>Shipping &amp; Mailing</a:t>
            </a:r>
            <a:r>
              <a:rPr lang="en-US" sz="1200" b="0" i="0" dirty="0">
                <a:solidFill>
                  <a:srgbClr val="000000"/>
                </a:solidFill>
                <a:effectLst/>
                <a:latin typeface="+mj-lt"/>
              </a:rPr>
              <a:t> menu, select </a:t>
            </a:r>
            <a:r>
              <a:rPr lang="en-US" sz="1200" b="1" i="0" dirty="0">
                <a:solidFill>
                  <a:srgbClr val="000000"/>
                </a:solidFill>
                <a:effectLst/>
                <a:latin typeface="+mj-lt"/>
              </a:rPr>
              <a:t>Shipping &amp; Postage History</a:t>
            </a:r>
            <a:r>
              <a:rPr lang="en-US" sz="1200" b="0" i="0" dirty="0">
                <a:solidFill>
                  <a:srgbClr val="000000"/>
                </a:solidFill>
                <a:effectLst/>
                <a:latin typeface="+mj-lt"/>
              </a:rPr>
              <a:t>.</a:t>
            </a:r>
          </a:p>
          <a:p>
            <a:pPr algn="l">
              <a:buFont typeface="+mj-lt"/>
              <a:buAutoNum type="arabicPeriod" startAt="2"/>
            </a:pPr>
            <a:r>
              <a:rPr lang="en-US" sz="1200" b="0" i="0" dirty="0">
                <a:solidFill>
                  <a:srgbClr val="000000"/>
                </a:solidFill>
                <a:effectLst/>
                <a:latin typeface="+mj-lt"/>
              </a:rPr>
              <a:t>By default, the </a:t>
            </a:r>
            <a:r>
              <a:rPr lang="en-US" sz="1200" b="1" i="0" dirty="0">
                <a:solidFill>
                  <a:srgbClr val="000000"/>
                </a:solidFill>
                <a:effectLst/>
                <a:latin typeface="+mj-lt"/>
              </a:rPr>
              <a:t>Shipments</a:t>
            </a:r>
            <a:r>
              <a:rPr lang="en-US" sz="1200" b="0" i="0" dirty="0">
                <a:solidFill>
                  <a:srgbClr val="000000"/>
                </a:solidFill>
                <a:effectLst/>
                <a:latin typeface="+mj-lt"/>
              </a:rPr>
              <a:t> tab is shown. Select the tab for the type of history you wish to view:</a:t>
            </a:r>
            <a:br>
              <a:rPr lang="en-US" sz="1200" b="0" i="0" dirty="0">
                <a:solidFill>
                  <a:srgbClr val="000000"/>
                </a:solidFill>
                <a:effectLst/>
                <a:latin typeface="+mj-lt"/>
              </a:rPr>
            </a:br>
            <a:endParaRPr lang="en-US" sz="1200" b="0" i="0" dirty="0">
              <a:solidFill>
                <a:srgbClr val="000000"/>
              </a:solidFill>
              <a:effectLst/>
              <a:latin typeface="+mj-lt"/>
            </a:endParaRPr>
          </a:p>
          <a:p>
            <a:pPr marL="742950" lvl="1" indent="-285750" algn="l">
              <a:buFont typeface="Arial" panose="020B0604020202020204" pitchFamily="34" charset="0"/>
              <a:buChar char="•"/>
            </a:pPr>
            <a:r>
              <a:rPr lang="en-US" sz="1200" b="1" i="0" dirty="0">
                <a:solidFill>
                  <a:srgbClr val="000000"/>
                </a:solidFill>
                <a:effectLst/>
                <a:latin typeface="+mj-lt"/>
              </a:rPr>
              <a:t>Shipments:</a:t>
            </a:r>
            <a:r>
              <a:rPr lang="en-US" sz="1200" b="0" i="0" dirty="0">
                <a:solidFill>
                  <a:srgbClr val="000000"/>
                </a:solidFill>
                <a:effectLst/>
                <a:latin typeface="+mj-lt"/>
              </a:rPr>
              <a:t> Shipping labels you have printed</a:t>
            </a:r>
          </a:p>
          <a:p>
            <a:pPr marL="742950" lvl="1" indent="-285750" algn="l">
              <a:buFont typeface="Arial" panose="020B0604020202020204" pitchFamily="34" charset="0"/>
              <a:buChar char="•"/>
            </a:pPr>
            <a:r>
              <a:rPr lang="en-US" sz="1200" b="1" i="0" dirty="0">
                <a:solidFill>
                  <a:srgbClr val="000000"/>
                </a:solidFill>
                <a:effectLst/>
                <a:latin typeface="+mj-lt"/>
              </a:rPr>
              <a:t>USPS Stamps:</a:t>
            </a:r>
            <a:r>
              <a:rPr lang="en-US" sz="1200" b="0" i="0" dirty="0">
                <a:solidFill>
                  <a:srgbClr val="000000"/>
                </a:solidFill>
                <a:effectLst/>
                <a:latin typeface="+mj-lt"/>
              </a:rPr>
              <a:t> Your USPS stamp printing history</a:t>
            </a:r>
          </a:p>
          <a:p>
            <a:pPr marL="742950" lvl="1" indent="-285750" algn="l">
              <a:buFont typeface="Arial" panose="020B0604020202020204" pitchFamily="34" charset="0"/>
              <a:buChar char="•"/>
            </a:pPr>
            <a:r>
              <a:rPr lang="en-US" sz="1200" b="1" i="0" dirty="0">
                <a:solidFill>
                  <a:srgbClr val="000000"/>
                </a:solidFill>
                <a:effectLst/>
                <a:latin typeface="+mj-lt"/>
              </a:rPr>
              <a:t>USPS Proof of Delivery:</a:t>
            </a:r>
            <a:r>
              <a:rPr lang="en-US" sz="1200" b="0" i="0" dirty="0">
                <a:solidFill>
                  <a:srgbClr val="000000"/>
                </a:solidFill>
                <a:effectLst/>
                <a:latin typeface="+mj-lt"/>
              </a:rPr>
              <a:t> Your transactions that were sent using Electronic Return Receipt, along with the signature file that the USPS obtained upon delivery of the package</a:t>
            </a:r>
          </a:p>
          <a:p>
            <a:pPr marL="742950" lvl="1" indent="-285750" algn="l">
              <a:buFont typeface="Arial" panose="020B0604020202020204" pitchFamily="34" charset="0"/>
              <a:buChar char="•"/>
            </a:pPr>
            <a:r>
              <a:rPr lang="en-US" sz="1200" b="1" i="0" dirty="0">
                <a:solidFill>
                  <a:srgbClr val="000000"/>
                </a:solidFill>
                <a:effectLst/>
                <a:latin typeface="+mj-lt"/>
              </a:rPr>
              <a:t>USPS Refunds:</a:t>
            </a:r>
            <a:r>
              <a:rPr lang="en-US" sz="1200" b="0" i="0" dirty="0">
                <a:solidFill>
                  <a:srgbClr val="000000"/>
                </a:solidFill>
                <a:effectLst/>
                <a:latin typeface="+mj-lt"/>
              </a:rPr>
              <a:t> Your USPS refund requests</a:t>
            </a:r>
          </a:p>
          <a:p>
            <a:pPr marL="742950" lvl="1" indent="-285750" algn="l">
              <a:buFont typeface="Arial" panose="020B0604020202020204" pitchFamily="34" charset="0"/>
              <a:buChar char="•"/>
            </a:pPr>
            <a:r>
              <a:rPr lang="en-US" sz="1200" b="1" i="0" dirty="0">
                <a:solidFill>
                  <a:srgbClr val="000000"/>
                </a:solidFill>
                <a:effectLst/>
                <a:latin typeface="+mj-lt"/>
              </a:rPr>
              <a:t>Postage:</a:t>
            </a:r>
            <a:r>
              <a:rPr lang="en-US" sz="1200" b="0" i="0" dirty="0">
                <a:solidFill>
                  <a:srgbClr val="000000"/>
                </a:solidFill>
                <a:effectLst/>
                <a:latin typeface="+mj-lt"/>
              </a:rPr>
              <a:t> Your postage purchase (refill) history</a:t>
            </a:r>
          </a:p>
          <a:p>
            <a:pPr algn="l">
              <a:buFont typeface="+mj-lt"/>
              <a:buAutoNum type="arabicPeriod" startAt="3"/>
            </a:pPr>
            <a:r>
              <a:rPr lang="en-US" sz="1200" b="0" i="0" dirty="0">
                <a:solidFill>
                  <a:srgbClr val="000000"/>
                </a:solidFill>
                <a:effectLst/>
                <a:latin typeface="+mj-lt"/>
              </a:rPr>
              <a:t>To view the details of a particular item in the list, select the arrow on the left side to open it.</a:t>
            </a:r>
          </a:p>
          <a:p>
            <a:pPr algn="l">
              <a:buFont typeface="+mj-lt"/>
              <a:buAutoNum type="arabicPeriod" startAt="4"/>
            </a:pPr>
            <a:r>
              <a:rPr lang="en-US" sz="1200" b="0" i="0" dirty="0">
                <a:solidFill>
                  <a:srgbClr val="000000"/>
                </a:solidFill>
                <a:effectLst/>
                <a:latin typeface="+mj-lt"/>
              </a:rPr>
              <a:t>To sort the list, click on the column headings with arrows. Click the same heading again to reverse the sort order.</a:t>
            </a:r>
          </a:p>
          <a:p>
            <a:pPr algn="l">
              <a:buFont typeface="+mj-lt"/>
              <a:buAutoNum type="arabicPeriod" startAt="5"/>
            </a:pPr>
            <a:r>
              <a:rPr lang="en-US" sz="1200" b="0" i="0" dirty="0">
                <a:solidFill>
                  <a:srgbClr val="000000"/>
                </a:solidFill>
                <a:effectLst/>
                <a:latin typeface="+mj-lt"/>
              </a:rPr>
              <a:t>To filter the list further, use the filter menus and search box at the top of the list.</a:t>
            </a:r>
          </a:p>
          <a:p>
            <a:endParaRPr lang="en-US" sz="1200" dirty="0">
              <a:latin typeface="+mj-lt"/>
            </a:endParaRPr>
          </a:p>
        </p:txBody>
      </p:sp>
      <p:sp>
        <p:nvSpPr>
          <p:cNvPr id="4" name="Date Placeholder 3">
            <a:extLst>
              <a:ext uri="{FF2B5EF4-FFF2-40B4-BE49-F238E27FC236}">
                <a16:creationId xmlns:a16="http://schemas.microsoft.com/office/drawing/2014/main" id="{22956EC4-D931-1822-501B-59A50616836A}"/>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85D24729-F7E2-5608-222D-A30E29646342}"/>
              </a:ext>
            </a:extLst>
          </p:cNvPr>
          <p:cNvSpPr>
            <a:spLocks noGrp="1"/>
          </p:cNvSpPr>
          <p:nvPr>
            <p:ph type="sldNum" sz="quarter" idx="11"/>
          </p:nvPr>
        </p:nvSpPr>
        <p:spPr/>
        <p:txBody>
          <a:bodyPr/>
          <a:lstStyle/>
          <a:p>
            <a:pPr>
              <a:defRPr/>
            </a:pPr>
            <a:fld id="{C0517710-F16E-9743-B301-D86E01E77819}" type="slidenum">
              <a:rPr lang="en-US" smtClean="0"/>
              <a:pPr>
                <a:defRPr/>
              </a:pPr>
              <a:t>12</a:t>
            </a:fld>
            <a:endParaRPr lang="en-US" dirty="0"/>
          </a:p>
        </p:txBody>
      </p:sp>
      <p:pic>
        <p:nvPicPr>
          <p:cNvPr id="7" name="Picture 6">
            <a:extLst>
              <a:ext uri="{FF2B5EF4-FFF2-40B4-BE49-F238E27FC236}">
                <a16:creationId xmlns:a16="http://schemas.microsoft.com/office/drawing/2014/main" id="{D79C0A68-76C7-7812-6B99-AA09C684A93C}"/>
              </a:ext>
            </a:extLst>
          </p:cNvPr>
          <p:cNvPicPr>
            <a:picLocks noChangeAspect="1"/>
          </p:cNvPicPr>
          <p:nvPr/>
        </p:nvPicPr>
        <p:blipFill>
          <a:blip r:embed="rId2"/>
          <a:stretch>
            <a:fillRect/>
          </a:stretch>
        </p:blipFill>
        <p:spPr>
          <a:xfrm>
            <a:off x="4200938" y="459204"/>
            <a:ext cx="4942231" cy="3537410"/>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CB56FC19-AA89-1489-B7C6-539D6C4A2B19}"/>
              </a:ext>
            </a:extLst>
          </p:cNvPr>
          <p:cNvCxnSpPr>
            <a:cxnSpLocks/>
          </p:cNvCxnSpPr>
          <p:nvPr/>
        </p:nvCxnSpPr>
        <p:spPr>
          <a:xfrm flipH="1">
            <a:off x="5353878" y="459204"/>
            <a:ext cx="92765" cy="1427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F00747BA-8122-B526-72A7-2EEA21061268}"/>
              </a:ext>
            </a:extLst>
          </p:cNvPr>
          <p:cNvSpPr/>
          <p:nvPr/>
        </p:nvSpPr>
        <p:spPr>
          <a:xfrm>
            <a:off x="6029739" y="1166189"/>
            <a:ext cx="583096" cy="17227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26D41F90-59DD-7808-A473-8983A214BC46}"/>
              </a:ext>
            </a:extLst>
          </p:cNvPr>
          <p:cNvCxnSpPr/>
          <p:nvPr/>
        </p:nvCxnSpPr>
        <p:spPr>
          <a:xfrm flipH="1">
            <a:off x="6400800" y="658533"/>
            <a:ext cx="212035" cy="53416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E8A63565-C2A5-B650-F691-ABB21DA5B496}"/>
              </a:ext>
            </a:extLst>
          </p:cNvPr>
          <p:cNvPicPr>
            <a:picLocks noChangeAspect="1"/>
          </p:cNvPicPr>
          <p:nvPr/>
        </p:nvPicPr>
        <p:blipFill>
          <a:blip r:embed="rId3"/>
          <a:stretch>
            <a:fillRect/>
          </a:stretch>
        </p:blipFill>
        <p:spPr>
          <a:xfrm>
            <a:off x="4200938" y="3177970"/>
            <a:ext cx="4942231" cy="3207574"/>
          </a:xfrm>
          <a:prstGeom prst="rect">
            <a:avLst/>
          </a:prstGeom>
          <a:ln>
            <a:solidFill>
              <a:srgbClr val="FF0000"/>
            </a:solidFill>
          </a:ln>
        </p:spPr>
      </p:pic>
      <p:sp>
        <p:nvSpPr>
          <p:cNvPr id="18" name="Rectangle 17">
            <a:extLst>
              <a:ext uri="{FF2B5EF4-FFF2-40B4-BE49-F238E27FC236}">
                <a16:creationId xmlns:a16="http://schemas.microsoft.com/office/drawing/2014/main" id="{187E6D89-1EF7-08ED-15A7-1763959F87DE}"/>
              </a:ext>
            </a:extLst>
          </p:cNvPr>
          <p:cNvSpPr/>
          <p:nvPr/>
        </p:nvSpPr>
        <p:spPr>
          <a:xfrm>
            <a:off x="4200938" y="4293704"/>
            <a:ext cx="1709532" cy="34455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6725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8B07-E720-9F15-C8D5-0D217CC9EC7E}"/>
              </a:ext>
            </a:extLst>
          </p:cNvPr>
          <p:cNvSpPr>
            <a:spLocks noGrp="1"/>
          </p:cNvSpPr>
          <p:nvPr>
            <p:ph type="title"/>
          </p:nvPr>
        </p:nvSpPr>
        <p:spPr/>
        <p:txBody>
          <a:bodyPr/>
          <a:lstStyle/>
          <a:p>
            <a:r>
              <a:rPr lang="en-US" sz="2800"/>
              <a:t>How to track and void a Shipment</a:t>
            </a:r>
            <a:br>
              <a:rPr lang="en-US" sz="2800"/>
            </a:br>
            <a:endParaRPr lang="en-US" sz="2800" dirty="0"/>
          </a:p>
        </p:txBody>
      </p:sp>
      <p:pic>
        <p:nvPicPr>
          <p:cNvPr id="7" name="Content Placeholder 6">
            <a:extLst>
              <a:ext uri="{FF2B5EF4-FFF2-40B4-BE49-F238E27FC236}">
                <a16:creationId xmlns:a16="http://schemas.microsoft.com/office/drawing/2014/main" id="{FDB5F362-D6E0-266B-088E-99EEA80DDBFE}"/>
              </a:ext>
            </a:extLst>
          </p:cNvPr>
          <p:cNvPicPr>
            <a:picLocks noGrp="1" noChangeAspect="1"/>
          </p:cNvPicPr>
          <p:nvPr>
            <p:ph idx="1"/>
          </p:nvPr>
        </p:nvPicPr>
        <p:blipFill>
          <a:blip r:embed="rId2"/>
          <a:stretch>
            <a:fillRect/>
          </a:stretch>
        </p:blipFill>
        <p:spPr>
          <a:xfrm>
            <a:off x="167914" y="1878894"/>
            <a:ext cx="6087112" cy="2651211"/>
          </a:xfrm>
        </p:spPr>
      </p:pic>
      <p:sp>
        <p:nvSpPr>
          <p:cNvPr id="4" name="Date Placeholder 3">
            <a:extLst>
              <a:ext uri="{FF2B5EF4-FFF2-40B4-BE49-F238E27FC236}">
                <a16:creationId xmlns:a16="http://schemas.microsoft.com/office/drawing/2014/main" id="{2C183331-8682-E1D9-17F0-E7EFF3A904F3}"/>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62559DEB-0229-F398-0861-79326795F133}"/>
              </a:ext>
            </a:extLst>
          </p:cNvPr>
          <p:cNvSpPr>
            <a:spLocks noGrp="1"/>
          </p:cNvSpPr>
          <p:nvPr>
            <p:ph type="sldNum" sz="quarter" idx="11"/>
          </p:nvPr>
        </p:nvSpPr>
        <p:spPr/>
        <p:txBody>
          <a:bodyPr/>
          <a:lstStyle/>
          <a:p>
            <a:pPr>
              <a:defRPr/>
            </a:pPr>
            <a:fld id="{C0517710-F16E-9743-B301-D86E01E77819}" type="slidenum">
              <a:rPr lang="en-US" smtClean="0"/>
              <a:pPr>
                <a:defRPr/>
              </a:pPr>
              <a:t>13</a:t>
            </a:fld>
            <a:endParaRPr lang="en-US" dirty="0"/>
          </a:p>
        </p:txBody>
      </p:sp>
      <p:pic>
        <p:nvPicPr>
          <p:cNvPr id="9" name="Picture 8">
            <a:extLst>
              <a:ext uri="{FF2B5EF4-FFF2-40B4-BE49-F238E27FC236}">
                <a16:creationId xmlns:a16="http://schemas.microsoft.com/office/drawing/2014/main" id="{AC136188-C3FF-FA63-C6D2-2446ECDC40C8}"/>
              </a:ext>
            </a:extLst>
          </p:cNvPr>
          <p:cNvPicPr>
            <a:picLocks noChangeAspect="1"/>
          </p:cNvPicPr>
          <p:nvPr/>
        </p:nvPicPr>
        <p:blipFill>
          <a:blip r:embed="rId3"/>
          <a:stretch>
            <a:fillRect/>
          </a:stretch>
        </p:blipFill>
        <p:spPr>
          <a:xfrm>
            <a:off x="3220278" y="3813606"/>
            <a:ext cx="5790371" cy="2507681"/>
          </a:xfrm>
          <a:prstGeom prst="rect">
            <a:avLst/>
          </a:prstGeom>
        </p:spPr>
      </p:pic>
      <p:sp>
        <p:nvSpPr>
          <p:cNvPr id="11" name="TextBox 10">
            <a:extLst>
              <a:ext uri="{FF2B5EF4-FFF2-40B4-BE49-F238E27FC236}">
                <a16:creationId xmlns:a16="http://schemas.microsoft.com/office/drawing/2014/main" id="{7F72A2E2-4DF9-2B25-AA60-E07E8D38EC4C}"/>
              </a:ext>
            </a:extLst>
          </p:cNvPr>
          <p:cNvSpPr txBox="1"/>
          <p:nvPr/>
        </p:nvSpPr>
        <p:spPr>
          <a:xfrm>
            <a:off x="324680" y="704207"/>
            <a:ext cx="8686800" cy="1200329"/>
          </a:xfrm>
          <a:prstGeom prst="rect">
            <a:avLst/>
          </a:prstGeom>
          <a:noFill/>
        </p:spPr>
        <p:txBody>
          <a:bodyPr wrap="square">
            <a:spAutoFit/>
          </a:bodyPr>
          <a:lstStyle/>
          <a:p>
            <a:pPr algn="l">
              <a:buFont typeface="+mj-lt"/>
              <a:buAutoNum type="arabicPeriod"/>
            </a:pPr>
            <a:r>
              <a:rPr lang="en-US" sz="1200" b="0" i="0" dirty="0">
                <a:solidFill>
                  <a:srgbClr val="000000"/>
                </a:solidFill>
                <a:effectLst/>
                <a:latin typeface="+mj-lt"/>
              </a:rPr>
              <a:t>From the </a:t>
            </a:r>
            <a:r>
              <a:rPr lang="en-US" sz="1200" b="1" i="0" dirty="0">
                <a:solidFill>
                  <a:srgbClr val="000000"/>
                </a:solidFill>
                <a:effectLst/>
                <a:latin typeface="+mj-lt"/>
              </a:rPr>
              <a:t>Shipping &amp; Mailing</a:t>
            </a:r>
            <a:r>
              <a:rPr lang="en-US" sz="1200" b="0" i="0" dirty="0">
                <a:solidFill>
                  <a:srgbClr val="000000"/>
                </a:solidFill>
                <a:effectLst/>
                <a:latin typeface="+mj-lt"/>
              </a:rPr>
              <a:t> menu, select </a:t>
            </a:r>
            <a:r>
              <a:rPr lang="en-US" sz="1200" b="1" i="0" dirty="0">
                <a:solidFill>
                  <a:srgbClr val="000000"/>
                </a:solidFill>
                <a:effectLst/>
                <a:latin typeface="+mj-lt"/>
              </a:rPr>
              <a:t>Shipping &amp; Postage History</a:t>
            </a:r>
            <a:r>
              <a:rPr lang="en-US" sz="1200" b="0" i="0" dirty="0">
                <a:solidFill>
                  <a:srgbClr val="000000"/>
                </a:solidFill>
                <a:effectLst/>
                <a:latin typeface="+mj-lt"/>
              </a:rPr>
              <a:t>.</a:t>
            </a:r>
          </a:p>
          <a:p>
            <a:pPr algn="l">
              <a:buFont typeface="+mj-lt"/>
              <a:buAutoNum type="arabicPeriod" startAt="2"/>
            </a:pPr>
            <a:r>
              <a:rPr lang="en-US" sz="1200" b="0" i="0" dirty="0">
                <a:solidFill>
                  <a:srgbClr val="000000"/>
                </a:solidFill>
                <a:effectLst/>
                <a:latin typeface="+mj-lt"/>
              </a:rPr>
              <a:t>By default, the </a:t>
            </a:r>
            <a:r>
              <a:rPr lang="en-US" sz="1200" b="1" i="0" dirty="0">
                <a:solidFill>
                  <a:srgbClr val="000000"/>
                </a:solidFill>
                <a:effectLst/>
                <a:latin typeface="+mj-lt"/>
              </a:rPr>
              <a:t>Shipments</a:t>
            </a:r>
            <a:r>
              <a:rPr lang="en-US" sz="1200" b="0" i="0" dirty="0">
                <a:solidFill>
                  <a:srgbClr val="000000"/>
                </a:solidFill>
                <a:effectLst/>
                <a:latin typeface="+mj-lt"/>
              </a:rPr>
              <a:t> tab is shown. Select the tab for the type of history you wish to view:</a:t>
            </a:r>
            <a:br>
              <a:rPr lang="en-US" sz="1200" b="0" i="0" dirty="0">
                <a:solidFill>
                  <a:srgbClr val="000000"/>
                </a:solidFill>
                <a:effectLst/>
                <a:latin typeface="+mj-lt"/>
              </a:rPr>
            </a:br>
            <a:endParaRPr lang="en-US" sz="1200" b="0" i="0" dirty="0">
              <a:solidFill>
                <a:srgbClr val="000000"/>
              </a:solidFill>
              <a:effectLst/>
              <a:latin typeface="+mj-lt"/>
            </a:endParaRPr>
          </a:p>
          <a:p>
            <a:pPr marL="742950" lvl="1" indent="-285750" algn="l">
              <a:buFont typeface="Arial" panose="020B0604020202020204" pitchFamily="34" charset="0"/>
              <a:buChar char="•"/>
            </a:pPr>
            <a:r>
              <a:rPr lang="en-US" sz="1200" b="1" i="0" dirty="0">
                <a:solidFill>
                  <a:srgbClr val="000000"/>
                </a:solidFill>
                <a:effectLst/>
                <a:latin typeface="+mj-lt"/>
              </a:rPr>
              <a:t>Shipments:</a:t>
            </a:r>
            <a:r>
              <a:rPr lang="en-US" sz="1200" b="0" i="0" dirty="0">
                <a:solidFill>
                  <a:srgbClr val="000000"/>
                </a:solidFill>
                <a:effectLst/>
                <a:latin typeface="+mj-lt"/>
              </a:rPr>
              <a:t> Shipping labels you have printed with tracking number to be able to track it or void it if it has not been shipped.</a:t>
            </a:r>
          </a:p>
          <a:p>
            <a:pPr lvl="1" algn="l"/>
            <a:endParaRPr lang="en-US" sz="1200" b="0" i="0" dirty="0">
              <a:solidFill>
                <a:srgbClr val="000000"/>
              </a:solidFill>
              <a:effectLst/>
              <a:latin typeface="+mj-lt"/>
            </a:endParaRPr>
          </a:p>
        </p:txBody>
      </p:sp>
      <p:cxnSp>
        <p:nvCxnSpPr>
          <p:cNvPr id="15" name="Straight Arrow Connector 14">
            <a:extLst>
              <a:ext uri="{FF2B5EF4-FFF2-40B4-BE49-F238E27FC236}">
                <a16:creationId xmlns:a16="http://schemas.microsoft.com/office/drawing/2014/main" id="{BFD1B308-4693-D5C3-283B-E680942F07D5}"/>
              </a:ext>
            </a:extLst>
          </p:cNvPr>
          <p:cNvCxnSpPr/>
          <p:nvPr/>
        </p:nvCxnSpPr>
        <p:spPr>
          <a:xfrm flipV="1">
            <a:off x="1109662" y="2093843"/>
            <a:ext cx="96286" cy="2385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6B469637-B0D0-1DD9-9A0B-DCB05CD4C249}"/>
              </a:ext>
            </a:extLst>
          </p:cNvPr>
          <p:cNvSpPr/>
          <p:nvPr/>
        </p:nvSpPr>
        <p:spPr>
          <a:xfrm>
            <a:off x="2372139" y="2425148"/>
            <a:ext cx="675861" cy="13252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6FFA218A-D9B6-9D20-8CEC-2FC4CCE5D14E}"/>
              </a:ext>
            </a:extLst>
          </p:cNvPr>
          <p:cNvCxnSpPr/>
          <p:nvPr/>
        </p:nvCxnSpPr>
        <p:spPr>
          <a:xfrm flipH="1">
            <a:off x="2888974" y="2093843"/>
            <a:ext cx="331304" cy="30220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022D7EDD-7C27-9DA5-D471-F67843B6C35D}"/>
              </a:ext>
            </a:extLst>
          </p:cNvPr>
          <p:cNvSpPr/>
          <p:nvPr/>
        </p:nvSpPr>
        <p:spPr>
          <a:xfrm>
            <a:off x="4929809" y="5208104"/>
            <a:ext cx="728869" cy="33766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1343753A-2F20-99CB-9047-2C47F0E0C086}"/>
              </a:ext>
            </a:extLst>
          </p:cNvPr>
          <p:cNvCxnSpPr/>
          <p:nvPr/>
        </p:nvCxnSpPr>
        <p:spPr>
          <a:xfrm flipH="1">
            <a:off x="5459896" y="4784035"/>
            <a:ext cx="198782" cy="42406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0701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046ACEA-D169-E08E-5104-29B655F2C1CD}"/>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371B1BDA-DEC5-0AC7-3631-A69404539E2D}"/>
              </a:ext>
            </a:extLst>
          </p:cNvPr>
          <p:cNvSpPr>
            <a:spLocks noGrp="1"/>
          </p:cNvSpPr>
          <p:nvPr>
            <p:ph type="sldNum" sz="quarter" idx="11"/>
          </p:nvPr>
        </p:nvSpPr>
        <p:spPr/>
        <p:txBody>
          <a:bodyPr/>
          <a:lstStyle/>
          <a:p>
            <a:pPr>
              <a:defRPr/>
            </a:pPr>
            <a:fld id="{C0517710-F16E-9743-B301-D86E01E77819}" type="slidenum">
              <a:rPr lang="en-US" smtClean="0"/>
              <a:pPr>
                <a:defRPr/>
              </a:pPr>
              <a:t>14</a:t>
            </a:fld>
            <a:endParaRPr lang="en-US" dirty="0"/>
          </a:p>
        </p:txBody>
      </p:sp>
      <p:sp>
        <p:nvSpPr>
          <p:cNvPr id="6" name="Title 1">
            <a:extLst>
              <a:ext uri="{FF2B5EF4-FFF2-40B4-BE49-F238E27FC236}">
                <a16:creationId xmlns:a16="http://schemas.microsoft.com/office/drawing/2014/main" id="{7D516766-5889-2097-B0E0-BFAB966696E6}"/>
              </a:ext>
            </a:extLst>
          </p:cNvPr>
          <p:cNvSpPr txBox="1">
            <a:spLocks/>
          </p:cNvSpPr>
          <p:nvPr/>
        </p:nvSpPr>
        <p:spPr bwMode="auto">
          <a:xfrm>
            <a:off x="609600" y="498475"/>
            <a:ext cx="8229600"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a:lstStyle>
          <a:p>
            <a:r>
              <a:rPr lang="en-US" sz="2800" dirty="0"/>
              <a:t>How to Re-Print a Shipping Label</a:t>
            </a:r>
            <a:br>
              <a:rPr lang="en-US" sz="2800" dirty="0"/>
            </a:br>
            <a:endParaRPr lang="en-US" sz="2800" dirty="0"/>
          </a:p>
        </p:txBody>
      </p:sp>
      <p:sp>
        <p:nvSpPr>
          <p:cNvPr id="8" name="TextBox 7">
            <a:extLst>
              <a:ext uri="{FF2B5EF4-FFF2-40B4-BE49-F238E27FC236}">
                <a16:creationId xmlns:a16="http://schemas.microsoft.com/office/drawing/2014/main" id="{8F3C1997-9931-B002-F43B-7BA01E3B7785}"/>
              </a:ext>
            </a:extLst>
          </p:cNvPr>
          <p:cNvSpPr txBox="1"/>
          <p:nvPr/>
        </p:nvSpPr>
        <p:spPr>
          <a:xfrm>
            <a:off x="245579" y="972274"/>
            <a:ext cx="8898421" cy="1815882"/>
          </a:xfrm>
          <a:prstGeom prst="rect">
            <a:avLst/>
          </a:prstGeom>
          <a:noFill/>
        </p:spPr>
        <p:txBody>
          <a:bodyPr wrap="square">
            <a:spAutoFit/>
          </a:bodyPr>
          <a:lstStyle/>
          <a:p>
            <a:pPr algn="l"/>
            <a:r>
              <a:rPr lang="en-US" sz="1400" b="1" i="0" dirty="0">
                <a:solidFill>
                  <a:srgbClr val="FF0000"/>
                </a:solidFill>
                <a:effectLst/>
                <a:latin typeface="+mn-lt"/>
              </a:rPr>
              <a:t>You can reprint a shipping label up to 24 hours from the initial printing.</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The features and options you see may vary depending upon your role. If you have any questions regarding your permissions, please contact your administrator.</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To reprint a label that you just printed:</a:t>
            </a:r>
          </a:p>
          <a:p>
            <a:pPr algn="l"/>
            <a:endParaRPr lang="en-US" sz="1400" b="0" i="0" dirty="0">
              <a:solidFill>
                <a:srgbClr val="000000"/>
              </a:solidFill>
              <a:effectLst/>
              <a:latin typeface="+mn-lt"/>
            </a:endParaRPr>
          </a:p>
          <a:p>
            <a:pPr algn="l">
              <a:buFont typeface="+mj-lt"/>
              <a:buAutoNum type="arabicPeriod"/>
            </a:pPr>
            <a:r>
              <a:rPr lang="en-US" sz="1400" b="0" i="0" dirty="0">
                <a:solidFill>
                  <a:srgbClr val="000000"/>
                </a:solidFill>
                <a:effectLst/>
                <a:latin typeface="+mn-lt"/>
              </a:rPr>
              <a:t>In the confirmation of the label that you just printed, select </a:t>
            </a:r>
            <a:r>
              <a:rPr lang="en-US" sz="1400" b="1" i="0" dirty="0">
                <a:solidFill>
                  <a:srgbClr val="000000"/>
                </a:solidFill>
                <a:effectLst/>
                <a:latin typeface="+mn-lt"/>
              </a:rPr>
              <a:t>Reprint Label</a:t>
            </a:r>
            <a:r>
              <a:rPr lang="en-US" sz="1400" b="0" i="0" dirty="0">
                <a:solidFill>
                  <a:srgbClr val="000000"/>
                </a:solidFill>
                <a:effectLst/>
                <a:latin typeface="+mn-lt"/>
              </a:rPr>
              <a:t>.</a:t>
            </a:r>
          </a:p>
        </p:txBody>
      </p:sp>
      <p:sp>
        <p:nvSpPr>
          <p:cNvPr id="11" name="TextBox 10">
            <a:extLst>
              <a:ext uri="{FF2B5EF4-FFF2-40B4-BE49-F238E27FC236}">
                <a16:creationId xmlns:a16="http://schemas.microsoft.com/office/drawing/2014/main" id="{F48F24B6-1266-8E07-2556-7FF2A172D95B}"/>
              </a:ext>
            </a:extLst>
          </p:cNvPr>
          <p:cNvSpPr txBox="1"/>
          <p:nvPr/>
        </p:nvSpPr>
        <p:spPr>
          <a:xfrm>
            <a:off x="371062" y="5630951"/>
            <a:ext cx="8639588" cy="954107"/>
          </a:xfrm>
          <a:prstGeom prst="rect">
            <a:avLst/>
          </a:prstGeom>
          <a:noFill/>
        </p:spPr>
        <p:txBody>
          <a:bodyPr wrap="square">
            <a:spAutoFit/>
          </a:bodyPr>
          <a:lstStyle/>
          <a:p>
            <a:pPr algn="l">
              <a:buFont typeface="+mj-lt"/>
              <a:buAutoNum type="arabicPeriod" startAt="2"/>
            </a:pPr>
            <a:r>
              <a:rPr lang="en-US" sz="1400" b="0" i="0" dirty="0">
                <a:solidFill>
                  <a:srgbClr val="000000"/>
                </a:solidFill>
                <a:effectLst/>
                <a:latin typeface="+mj-lt"/>
              </a:rPr>
              <a:t>Select the box to agree to the conditions.</a:t>
            </a:r>
          </a:p>
          <a:p>
            <a:pPr algn="l">
              <a:buFont typeface="+mj-lt"/>
              <a:buAutoNum type="arabicPeriod" startAt="2"/>
            </a:pPr>
            <a:endParaRPr lang="en-US" sz="1400" b="0" i="0" dirty="0">
              <a:solidFill>
                <a:srgbClr val="000000"/>
              </a:solidFill>
              <a:effectLst/>
              <a:latin typeface="+mj-lt"/>
            </a:endParaRPr>
          </a:p>
          <a:p>
            <a:pPr algn="l">
              <a:buFont typeface="+mj-lt"/>
              <a:buAutoNum type="arabicPeriod" startAt="3"/>
            </a:pPr>
            <a:r>
              <a:rPr lang="en-US" sz="1400" b="0" i="0" dirty="0">
                <a:solidFill>
                  <a:srgbClr val="000000"/>
                </a:solidFill>
                <a:effectLst/>
                <a:latin typeface="+mj-lt"/>
              </a:rPr>
              <a:t>Select </a:t>
            </a:r>
            <a:r>
              <a:rPr lang="en-US" sz="1400" b="1" i="0" dirty="0">
                <a:solidFill>
                  <a:srgbClr val="000000"/>
                </a:solidFill>
                <a:effectLst/>
                <a:latin typeface="+mj-lt"/>
              </a:rPr>
              <a:t>Reprint</a:t>
            </a:r>
            <a:r>
              <a:rPr lang="en-US" sz="1400" b="0" i="0" dirty="0">
                <a:solidFill>
                  <a:srgbClr val="000000"/>
                </a:solidFill>
                <a:effectLst/>
                <a:latin typeface="+mj-lt"/>
              </a:rPr>
              <a:t>.</a:t>
            </a:r>
          </a:p>
          <a:p>
            <a:pPr algn="l">
              <a:buFont typeface="+mj-lt"/>
              <a:buAutoNum type="arabicPeriod" startAt="3"/>
            </a:pPr>
            <a:endParaRPr lang="en-US" sz="1400" b="0" i="0" dirty="0">
              <a:solidFill>
                <a:srgbClr val="000000"/>
              </a:solidFill>
              <a:effectLst/>
              <a:latin typeface="+mj-lt"/>
            </a:endParaRPr>
          </a:p>
        </p:txBody>
      </p:sp>
      <p:pic>
        <p:nvPicPr>
          <p:cNvPr id="3" name="Picture 2" descr="A screenshot of a computer&#10;&#10;Description automatically generated">
            <a:extLst>
              <a:ext uri="{FF2B5EF4-FFF2-40B4-BE49-F238E27FC236}">
                <a16:creationId xmlns:a16="http://schemas.microsoft.com/office/drawing/2014/main" id="{64A88373-92FB-2E42-A9E4-670E8D823FF8}"/>
              </a:ext>
            </a:extLst>
          </p:cNvPr>
          <p:cNvPicPr>
            <a:picLocks noChangeAspect="1"/>
          </p:cNvPicPr>
          <p:nvPr/>
        </p:nvPicPr>
        <p:blipFill>
          <a:blip r:embed="rId2"/>
          <a:stretch>
            <a:fillRect/>
          </a:stretch>
        </p:blipFill>
        <p:spPr>
          <a:xfrm>
            <a:off x="1108220" y="2891446"/>
            <a:ext cx="6267364" cy="2636215"/>
          </a:xfrm>
          <a:prstGeom prst="rect">
            <a:avLst/>
          </a:prstGeom>
        </p:spPr>
      </p:pic>
    </p:spTree>
    <p:extLst>
      <p:ext uri="{BB962C8B-B14F-4D97-AF65-F5344CB8AC3E}">
        <p14:creationId xmlns:p14="http://schemas.microsoft.com/office/powerpoint/2010/main" val="2862647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BA3D90F-5EB0-CF82-6EB7-E9EB6EC00B04}"/>
              </a:ext>
            </a:extLst>
          </p:cNvPr>
          <p:cNvSpPr txBox="1">
            <a:spLocks/>
          </p:cNvSpPr>
          <p:nvPr/>
        </p:nvSpPr>
        <p:spPr bwMode="auto">
          <a:xfrm>
            <a:off x="457200" y="345858"/>
            <a:ext cx="8231306" cy="69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Autofit/>
          </a:bodyPr>
          <a:lst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a:lstStyle>
          <a:p>
            <a:pPr>
              <a:lnSpc>
                <a:spcPct val="90000"/>
              </a:lnSpc>
              <a:spcAft>
                <a:spcPts val="600"/>
              </a:spcAft>
            </a:pPr>
            <a:r>
              <a:rPr lang="en-US" sz="2800" kern="1200" dirty="0">
                <a:latin typeface="Arial"/>
                <a:ea typeface="ＭＳ Ｐゴシック" charset="0"/>
                <a:cs typeface="Arial"/>
              </a:rPr>
              <a:t>How to Re-Print a Shipping Label</a:t>
            </a:r>
            <a:br>
              <a:rPr lang="en-US" sz="2800" kern="1200" dirty="0">
                <a:latin typeface="Arial"/>
                <a:ea typeface="ＭＳ Ｐゴシック" charset="0"/>
                <a:cs typeface="Arial"/>
              </a:rPr>
            </a:br>
            <a:endParaRPr lang="en-US" sz="2800" kern="1200" dirty="0">
              <a:latin typeface="Arial"/>
              <a:ea typeface="ＭＳ Ｐゴシック" charset="0"/>
              <a:cs typeface="Arial"/>
            </a:endParaRPr>
          </a:p>
        </p:txBody>
      </p:sp>
      <p:sp>
        <p:nvSpPr>
          <p:cNvPr id="3" name="Content Placeholder 2">
            <a:extLst>
              <a:ext uri="{FF2B5EF4-FFF2-40B4-BE49-F238E27FC236}">
                <a16:creationId xmlns:a16="http://schemas.microsoft.com/office/drawing/2014/main" id="{5B722A7D-2087-0A31-11F6-58A0408D7D07}"/>
              </a:ext>
            </a:extLst>
          </p:cNvPr>
          <p:cNvSpPr>
            <a:spLocks noGrp="1"/>
          </p:cNvSpPr>
          <p:nvPr>
            <p:ph idx="1"/>
          </p:nvPr>
        </p:nvSpPr>
        <p:spPr>
          <a:xfrm>
            <a:off x="457200" y="1274298"/>
            <a:ext cx="8231306" cy="2334239"/>
          </a:xfrm>
        </p:spPr>
        <p:txBody>
          <a:bodyPr vert="horz" wrap="square" lIns="91440" tIns="45720" rIns="91440" bIns="45720" numCol="1" anchor="t" anchorCtr="0" compatLnSpc="1">
            <a:prstTxWarp prst="textNoShape">
              <a:avLst/>
            </a:prstTxWarp>
            <a:normAutofit/>
          </a:bodyPr>
          <a:lstStyle/>
          <a:p>
            <a:pPr>
              <a:lnSpc>
                <a:spcPct val="100000"/>
              </a:lnSpc>
            </a:pPr>
            <a:r>
              <a:rPr lang="en-US" sz="1400" b="0" i="0" dirty="0">
                <a:effectLst/>
              </a:rPr>
              <a:t>To reprint a label from the History screen:</a:t>
            </a:r>
          </a:p>
          <a:p>
            <a:pPr marL="0" indent="0">
              <a:lnSpc>
                <a:spcPct val="100000"/>
              </a:lnSpc>
              <a:buFont typeface="Arial" charset="0"/>
              <a:buNone/>
            </a:pPr>
            <a:endParaRPr lang="en-US" sz="1400" b="0" i="0" dirty="0">
              <a:effectLst/>
            </a:endParaRPr>
          </a:p>
          <a:p>
            <a:pPr>
              <a:lnSpc>
                <a:spcPct val="100000"/>
              </a:lnSpc>
              <a:buFont typeface="Arial" charset="0"/>
              <a:buAutoNum type="arabicPeriod"/>
            </a:pPr>
            <a:r>
              <a:rPr lang="en-US" sz="1400" b="0" i="0" dirty="0">
                <a:effectLst/>
              </a:rPr>
              <a:t>From the </a:t>
            </a:r>
            <a:r>
              <a:rPr lang="en-US" sz="1400" b="1" i="0" dirty="0">
                <a:effectLst/>
              </a:rPr>
              <a:t>Shipping &amp; Mailing</a:t>
            </a:r>
            <a:r>
              <a:rPr lang="en-US" sz="1400" b="0" i="0" dirty="0">
                <a:effectLst/>
              </a:rPr>
              <a:t> menu, select </a:t>
            </a:r>
            <a:r>
              <a:rPr lang="en-US" sz="1400" b="1" i="0" dirty="0">
                <a:effectLst/>
              </a:rPr>
              <a:t>Shipping &amp; Postage History</a:t>
            </a:r>
            <a:r>
              <a:rPr lang="en-US" sz="1400" b="0" i="0" dirty="0">
                <a:effectLst/>
              </a:rPr>
              <a:t>.</a:t>
            </a:r>
          </a:p>
          <a:p>
            <a:pPr>
              <a:lnSpc>
                <a:spcPct val="100000"/>
              </a:lnSpc>
              <a:buFont typeface="Arial" charset="0"/>
              <a:buAutoNum type="arabicPeriod"/>
            </a:pPr>
            <a:endParaRPr lang="en-US" sz="1400" b="0" i="0" dirty="0">
              <a:effectLst/>
            </a:endParaRPr>
          </a:p>
          <a:p>
            <a:pPr>
              <a:lnSpc>
                <a:spcPct val="100000"/>
              </a:lnSpc>
              <a:buFont typeface="Arial" charset="0"/>
              <a:buAutoNum type="arabicPeriod" startAt="2"/>
            </a:pPr>
            <a:r>
              <a:rPr lang="en-US" sz="1400" b="0" i="0" dirty="0">
                <a:effectLst/>
              </a:rPr>
              <a:t>Select the arrow next to the label you wish to reprint.</a:t>
            </a:r>
          </a:p>
          <a:p>
            <a:pPr>
              <a:lnSpc>
                <a:spcPct val="100000"/>
              </a:lnSpc>
              <a:buFont typeface="Arial" charset="0"/>
              <a:buAutoNum type="arabicPeriod" startAt="2"/>
            </a:pPr>
            <a:endParaRPr lang="en-US" sz="1400" b="0" i="0" dirty="0">
              <a:effectLst/>
            </a:endParaRPr>
          </a:p>
          <a:p>
            <a:pPr>
              <a:lnSpc>
                <a:spcPct val="100000"/>
              </a:lnSpc>
              <a:buFont typeface="Arial" charset="0"/>
              <a:buAutoNum type="arabicPeriod" startAt="3"/>
            </a:pPr>
            <a:r>
              <a:rPr lang="en-US" sz="1400" b="0" i="0" dirty="0">
                <a:effectLst/>
              </a:rPr>
              <a:t>Select </a:t>
            </a:r>
            <a:r>
              <a:rPr lang="en-US" sz="1400" b="1" i="0" dirty="0">
                <a:effectLst/>
              </a:rPr>
              <a:t>Reprint Label</a:t>
            </a:r>
            <a:r>
              <a:rPr lang="en-US" sz="1400" b="0" i="0" dirty="0">
                <a:effectLst/>
              </a:rPr>
              <a:t>.</a:t>
            </a:r>
          </a:p>
          <a:p>
            <a:pPr>
              <a:lnSpc>
                <a:spcPct val="100000"/>
              </a:lnSpc>
            </a:pPr>
            <a:endParaRPr lang="en-US" sz="1700" dirty="0"/>
          </a:p>
        </p:txBody>
      </p:sp>
      <p:sp>
        <p:nvSpPr>
          <p:cNvPr id="4" name="Date Placeholder 3">
            <a:extLst>
              <a:ext uri="{FF2B5EF4-FFF2-40B4-BE49-F238E27FC236}">
                <a16:creationId xmlns:a16="http://schemas.microsoft.com/office/drawing/2014/main" id="{DB1C6C68-4F18-F283-FCA0-24C93E787C75}"/>
              </a:ext>
            </a:extLst>
          </p:cNvPr>
          <p:cNvSpPr>
            <a:spLocks noGrp="1"/>
          </p:cNvSpPr>
          <p:nvPr>
            <p:ph type="dt" sz="half" idx="10"/>
          </p:nvPr>
        </p:nvSpPr>
        <p:spPr>
          <a:xfrm>
            <a:off x="7078955" y="6505575"/>
            <a:ext cx="1552575" cy="282575"/>
          </a:xfrm>
        </p:spPr>
        <p:txBody>
          <a:bodyPr vert="horz" lIns="91440" tIns="45720" rIns="91440" bIns="45720" rtlCol="0" anchor="ctr">
            <a:normAutofit/>
          </a:bodyPr>
          <a:lstStyle/>
          <a:p>
            <a:pPr>
              <a:spcAft>
                <a:spcPts val="600"/>
              </a:spcAft>
              <a:defRPr/>
            </a:pPr>
            <a:fld id="{9BEF3173-8B11-074C-BD69-8D95680BEBD0}" type="datetime4">
              <a:rPr lang="en-US" smtClean="0"/>
              <a:pPr>
                <a:spcAft>
                  <a:spcPts val="600"/>
                </a:spcAft>
                <a:defRPr/>
              </a:pPr>
              <a:t>March 15, 2023</a:t>
            </a:fld>
            <a:endParaRPr lang="en-US"/>
          </a:p>
        </p:txBody>
      </p:sp>
      <p:sp>
        <p:nvSpPr>
          <p:cNvPr id="5" name="Slide Number Placeholder 4">
            <a:extLst>
              <a:ext uri="{FF2B5EF4-FFF2-40B4-BE49-F238E27FC236}">
                <a16:creationId xmlns:a16="http://schemas.microsoft.com/office/drawing/2014/main" id="{26A28F32-1A63-DA26-F39E-6E1F59F78946}"/>
              </a:ext>
            </a:extLst>
          </p:cNvPr>
          <p:cNvSpPr>
            <a:spLocks noGrp="1"/>
          </p:cNvSpPr>
          <p:nvPr>
            <p:ph type="sldNum" sz="quarter" idx="11"/>
          </p:nvPr>
        </p:nvSpPr>
        <p:spPr>
          <a:xfrm>
            <a:off x="8358188" y="6505575"/>
            <a:ext cx="652462" cy="282575"/>
          </a:xfrm>
        </p:spPr>
        <p:txBody>
          <a:bodyPr vert="horz" lIns="91440" tIns="45720" rIns="91440" bIns="45720" rtlCol="0" anchor="ctr">
            <a:normAutofit/>
          </a:bodyPr>
          <a:lstStyle/>
          <a:p>
            <a:pPr>
              <a:spcAft>
                <a:spcPts val="600"/>
              </a:spcAft>
              <a:defRPr/>
            </a:pPr>
            <a:fld id="{C0517710-F16E-9743-B301-D86E01E77819}" type="slidenum">
              <a:rPr lang="en-US" b="1" kern="1200">
                <a:latin typeface="+mn-lt"/>
                <a:ea typeface="+mn-ea"/>
                <a:cs typeface="+mn-cs"/>
              </a:rPr>
              <a:pPr>
                <a:spcAft>
                  <a:spcPts val="600"/>
                </a:spcAft>
                <a:defRPr/>
              </a:pPr>
              <a:t>15</a:t>
            </a:fld>
            <a:endParaRPr lang="en-US" b="1" kern="1200">
              <a:latin typeface="+mn-lt"/>
              <a:ea typeface="+mn-ea"/>
              <a:cs typeface="+mn-cs"/>
            </a:endParaRPr>
          </a:p>
        </p:txBody>
      </p:sp>
      <p:pic>
        <p:nvPicPr>
          <p:cNvPr id="7" name="Picture 6">
            <a:extLst>
              <a:ext uri="{FF2B5EF4-FFF2-40B4-BE49-F238E27FC236}">
                <a16:creationId xmlns:a16="http://schemas.microsoft.com/office/drawing/2014/main" id="{B23A4131-7E64-B41F-B3DB-461201D4B998}"/>
              </a:ext>
            </a:extLst>
          </p:cNvPr>
          <p:cNvPicPr>
            <a:picLocks noChangeAspect="1"/>
          </p:cNvPicPr>
          <p:nvPr/>
        </p:nvPicPr>
        <p:blipFill>
          <a:blip r:embed="rId2"/>
          <a:stretch>
            <a:fillRect/>
          </a:stretch>
        </p:blipFill>
        <p:spPr>
          <a:xfrm>
            <a:off x="1030636" y="3193774"/>
            <a:ext cx="7092206" cy="3232426"/>
          </a:xfrm>
          <a:prstGeom prst="rect">
            <a:avLst/>
          </a:prstGeom>
          <a:noFill/>
          <a:ln>
            <a:noFill/>
          </a:ln>
        </p:spPr>
      </p:pic>
    </p:spTree>
    <p:extLst>
      <p:ext uri="{BB962C8B-B14F-4D97-AF65-F5344CB8AC3E}">
        <p14:creationId xmlns:p14="http://schemas.microsoft.com/office/powerpoint/2010/main" val="2672694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A974ECD-4520-2361-77DB-27E42639D702}"/>
              </a:ext>
            </a:extLst>
          </p:cNvPr>
          <p:cNvSpPr txBox="1">
            <a:spLocks/>
          </p:cNvSpPr>
          <p:nvPr/>
        </p:nvSpPr>
        <p:spPr bwMode="auto">
          <a:xfrm>
            <a:off x="2370482" y="109606"/>
            <a:ext cx="8229600"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Autofit/>
          </a:bodyPr>
          <a:lst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a:lstStyle>
          <a:p>
            <a:pPr>
              <a:lnSpc>
                <a:spcPct val="90000"/>
              </a:lnSpc>
              <a:spcAft>
                <a:spcPts val="600"/>
              </a:spcAft>
            </a:pPr>
            <a:r>
              <a:rPr lang="en-US" sz="2800" kern="1200" dirty="0">
                <a:latin typeface="Arial"/>
                <a:ea typeface="ＭＳ Ｐゴシック" charset="0"/>
                <a:cs typeface="Arial"/>
              </a:rPr>
              <a:t>How to Create a Return Label</a:t>
            </a:r>
            <a:br>
              <a:rPr lang="en-US" sz="2800" kern="1200" dirty="0">
                <a:latin typeface="Arial"/>
                <a:ea typeface="ＭＳ Ｐゴシック" charset="0"/>
                <a:cs typeface="Arial"/>
              </a:rPr>
            </a:br>
            <a:endParaRPr lang="en-US" sz="2800" kern="1200" dirty="0">
              <a:latin typeface="Arial"/>
              <a:ea typeface="ＭＳ Ｐゴシック" charset="0"/>
              <a:cs typeface="Arial"/>
            </a:endParaRPr>
          </a:p>
        </p:txBody>
      </p:sp>
      <p:sp>
        <p:nvSpPr>
          <p:cNvPr id="8" name="TextBox 7">
            <a:extLst>
              <a:ext uri="{FF2B5EF4-FFF2-40B4-BE49-F238E27FC236}">
                <a16:creationId xmlns:a16="http://schemas.microsoft.com/office/drawing/2014/main" id="{9BD15453-E403-0007-5796-29DEF160C5A4}"/>
              </a:ext>
            </a:extLst>
          </p:cNvPr>
          <p:cNvSpPr txBox="1"/>
          <p:nvPr/>
        </p:nvSpPr>
        <p:spPr bwMode="auto">
          <a:xfrm>
            <a:off x="0" y="506622"/>
            <a:ext cx="4389782" cy="4525963"/>
          </a:xfrm>
          <a:prstGeom prst="rect">
            <a:avLst/>
          </a:prstGeom>
          <a:noFill/>
          <a:ln w="6350">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Autofit/>
          </a:bodyPr>
          <a:lstStyle/>
          <a:p>
            <a:pPr algn="ctr">
              <a:spcBef>
                <a:spcPct val="20000"/>
              </a:spcBef>
              <a:buFont typeface="Arial" charset="0"/>
            </a:pPr>
            <a:r>
              <a:rPr lang="en-US" sz="1400" b="1" i="0" dirty="0">
                <a:solidFill>
                  <a:srgbClr val="FF0000"/>
                </a:solidFill>
                <a:effectLst/>
                <a:latin typeface="Arial"/>
                <a:cs typeface="Arial"/>
              </a:rPr>
              <a:t>USPS</a:t>
            </a:r>
          </a:p>
          <a:p>
            <a:pPr>
              <a:spcBef>
                <a:spcPct val="20000"/>
              </a:spcBef>
              <a:buFont typeface="Arial" charset="0"/>
            </a:pPr>
            <a:endParaRPr lang="en-US" sz="1200" b="1" i="0" dirty="0">
              <a:solidFill>
                <a:schemeClr val="tx2"/>
              </a:solidFill>
              <a:effectLst/>
              <a:latin typeface="Arial"/>
              <a:cs typeface="Arial"/>
            </a:endParaRPr>
          </a:p>
          <a:p>
            <a:pPr>
              <a:spcBef>
                <a:spcPct val="20000"/>
              </a:spcBef>
              <a:buFont typeface="Arial" charset="0"/>
            </a:pPr>
            <a:r>
              <a:rPr lang="en-US" sz="1200" b="0" i="0" dirty="0">
                <a:solidFill>
                  <a:schemeClr val="tx2"/>
                </a:solidFill>
                <a:effectLst/>
                <a:latin typeface="Arial"/>
                <a:cs typeface="Arial"/>
              </a:rPr>
              <a:t>USPS return labels may be created up to 7 days from the date of the original shipping label. USPS return labels are dated, so they are not intended to be put into an outgoing package just in case the recipient may want to return the shipment. If the recipient requests a return label, you should create it at that time and email them a PDF of it on the day of creation.</a:t>
            </a:r>
          </a:p>
          <a:p>
            <a:pPr>
              <a:spcBef>
                <a:spcPct val="20000"/>
              </a:spcBef>
              <a:buFont typeface="Arial" charset="0"/>
            </a:pPr>
            <a:endParaRPr lang="en-US" sz="1200" b="0" i="0" dirty="0">
              <a:solidFill>
                <a:schemeClr val="tx2"/>
              </a:solidFill>
              <a:effectLst/>
              <a:latin typeface="Arial"/>
              <a:cs typeface="Arial"/>
            </a:endParaRPr>
          </a:p>
          <a:p>
            <a:pPr>
              <a:spcBef>
                <a:spcPct val="20000"/>
              </a:spcBef>
              <a:buFont typeface="Arial" charset="0"/>
            </a:pPr>
            <a:r>
              <a:rPr lang="en-US" sz="1200" b="0" i="0" dirty="0">
                <a:solidFill>
                  <a:schemeClr val="tx2"/>
                </a:solidFill>
                <a:effectLst/>
                <a:latin typeface="Arial"/>
                <a:cs typeface="Arial"/>
              </a:rPr>
              <a:t>You can create a USPS return label from a shipping label you just printed, or from the shipping </a:t>
            </a:r>
            <a:r>
              <a:rPr lang="en-US" sz="1200" b="1" i="0" dirty="0">
                <a:solidFill>
                  <a:schemeClr val="tx2"/>
                </a:solidFill>
                <a:effectLst/>
                <a:latin typeface="Arial"/>
                <a:cs typeface="Arial"/>
              </a:rPr>
              <a:t>History</a:t>
            </a:r>
            <a:r>
              <a:rPr lang="en-US" sz="1200" b="0" i="0" dirty="0">
                <a:solidFill>
                  <a:schemeClr val="tx2"/>
                </a:solidFill>
                <a:effectLst/>
                <a:latin typeface="Arial"/>
                <a:cs typeface="Arial"/>
              </a:rPr>
              <a:t> screen.</a:t>
            </a:r>
          </a:p>
          <a:p>
            <a:pPr>
              <a:spcBef>
                <a:spcPct val="20000"/>
              </a:spcBef>
              <a:buFont typeface="Arial" charset="0"/>
            </a:pPr>
            <a:endParaRPr lang="en-US" sz="1200" b="0" i="0" dirty="0">
              <a:solidFill>
                <a:schemeClr val="tx2"/>
              </a:solidFill>
              <a:effectLst/>
              <a:latin typeface="Arial"/>
              <a:cs typeface="Arial"/>
            </a:endParaRPr>
          </a:p>
          <a:p>
            <a:pPr>
              <a:spcBef>
                <a:spcPct val="20000"/>
              </a:spcBef>
              <a:buFont typeface="Arial" charset="0"/>
            </a:pPr>
            <a:r>
              <a:rPr lang="en-US" sz="1200" b="0" i="0" dirty="0">
                <a:solidFill>
                  <a:schemeClr val="tx2"/>
                </a:solidFill>
                <a:effectLst/>
                <a:latin typeface="Arial"/>
                <a:cs typeface="Arial"/>
              </a:rPr>
              <a:t>To create a return label for a shipping label that you just printed:</a:t>
            </a:r>
          </a:p>
          <a:p>
            <a:pPr>
              <a:spcBef>
                <a:spcPct val="20000"/>
              </a:spcBef>
              <a:buFont typeface="Arial" charset="0"/>
              <a:buAutoNum type="arabicPeriod"/>
            </a:pPr>
            <a:r>
              <a:rPr lang="en-US" sz="1200" b="0" i="0" dirty="0">
                <a:solidFill>
                  <a:schemeClr val="tx2"/>
                </a:solidFill>
                <a:effectLst/>
                <a:latin typeface="Arial"/>
                <a:cs typeface="Arial"/>
              </a:rPr>
              <a:t>In the confirmation of the label you just printed, select </a:t>
            </a:r>
            <a:r>
              <a:rPr lang="en-US" sz="1200" b="1" i="0" dirty="0">
                <a:solidFill>
                  <a:schemeClr val="tx2"/>
                </a:solidFill>
                <a:effectLst/>
                <a:latin typeface="Arial"/>
                <a:cs typeface="Arial"/>
              </a:rPr>
              <a:t>Create Return Label</a:t>
            </a:r>
            <a:r>
              <a:rPr lang="en-US" sz="1200" b="0" i="0" dirty="0">
                <a:solidFill>
                  <a:schemeClr val="tx2"/>
                </a:solidFill>
                <a:effectLst/>
                <a:latin typeface="Arial"/>
                <a:cs typeface="Arial"/>
              </a:rPr>
              <a:t>.</a:t>
            </a:r>
          </a:p>
          <a:p>
            <a:pPr>
              <a:spcBef>
                <a:spcPct val="20000"/>
              </a:spcBef>
              <a:buFont typeface="Arial" charset="0"/>
              <a:buAutoNum type="arabicPeriod"/>
            </a:pPr>
            <a:endParaRPr lang="en-US" sz="1200" b="0" i="0" dirty="0">
              <a:solidFill>
                <a:schemeClr val="tx2"/>
              </a:solidFill>
              <a:effectLst/>
              <a:latin typeface="Arial"/>
              <a:cs typeface="Arial"/>
            </a:endParaRPr>
          </a:p>
          <a:p>
            <a:pPr>
              <a:spcBef>
                <a:spcPct val="20000"/>
              </a:spcBef>
              <a:buFont typeface="Arial" charset="0"/>
              <a:buAutoNum type="arabicPeriod" startAt="2"/>
            </a:pPr>
            <a:r>
              <a:rPr lang="en-US" sz="1200" b="0" i="0" dirty="0">
                <a:solidFill>
                  <a:schemeClr val="tx2"/>
                </a:solidFill>
                <a:effectLst/>
                <a:latin typeface="Arial"/>
                <a:cs typeface="Arial"/>
              </a:rPr>
              <a:t>Create and print the label as usual.</a:t>
            </a:r>
          </a:p>
          <a:p>
            <a:pPr>
              <a:spcBef>
                <a:spcPct val="20000"/>
              </a:spcBef>
              <a:buFont typeface="Arial" charset="0"/>
              <a:buAutoNum type="arabicPeriod" startAt="2"/>
            </a:pPr>
            <a:endParaRPr lang="en-US" sz="1200" b="0" i="0" dirty="0">
              <a:solidFill>
                <a:schemeClr val="tx2"/>
              </a:solidFill>
              <a:effectLst/>
              <a:latin typeface="Arial"/>
              <a:cs typeface="Arial"/>
            </a:endParaRPr>
          </a:p>
          <a:p>
            <a:pPr>
              <a:spcBef>
                <a:spcPct val="20000"/>
              </a:spcBef>
              <a:buFont typeface="Arial" charset="0"/>
            </a:pPr>
            <a:r>
              <a:rPr lang="en-US" sz="1200" b="0" i="0" dirty="0">
                <a:solidFill>
                  <a:schemeClr val="tx2"/>
                </a:solidFill>
                <a:effectLst/>
                <a:latin typeface="Arial"/>
                <a:cs typeface="Arial"/>
              </a:rPr>
              <a:t>To create a return label from the History screen:</a:t>
            </a:r>
          </a:p>
          <a:p>
            <a:pPr>
              <a:spcBef>
                <a:spcPct val="20000"/>
              </a:spcBef>
              <a:buFont typeface="Arial" charset="0"/>
              <a:buAutoNum type="arabicPeriod"/>
            </a:pPr>
            <a:r>
              <a:rPr lang="en-US" sz="1200" b="0" i="0" dirty="0">
                <a:solidFill>
                  <a:schemeClr val="tx2"/>
                </a:solidFill>
                <a:effectLst/>
                <a:latin typeface="Arial"/>
                <a:cs typeface="Arial"/>
              </a:rPr>
              <a:t>From the </a:t>
            </a:r>
            <a:r>
              <a:rPr lang="en-US" sz="1200" b="1" i="0" dirty="0">
                <a:solidFill>
                  <a:schemeClr val="tx2"/>
                </a:solidFill>
                <a:effectLst/>
                <a:latin typeface="Arial"/>
                <a:cs typeface="Arial"/>
              </a:rPr>
              <a:t>Shipping &amp; Mailing</a:t>
            </a:r>
            <a:r>
              <a:rPr lang="en-US" sz="1200" b="0" i="0" dirty="0">
                <a:solidFill>
                  <a:schemeClr val="tx2"/>
                </a:solidFill>
                <a:effectLst/>
                <a:latin typeface="Arial"/>
                <a:cs typeface="Arial"/>
              </a:rPr>
              <a:t> menu, select </a:t>
            </a:r>
            <a:r>
              <a:rPr lang="en-US" sz="1200" b="1" i="0" dirty="0">
                <a:solidFill>
                  <a:schemeClr val="tx2"/>
                </a:solidFill>
                <a:effectLst/>
                <a:latin typeface="Arial"/>
                <a:cs typeface="Arial"/>
              </a:rPr>
              <a:t>Shipping &amp; Postage History</a:t>
            </a:r>
            <a:r>
              <a:rPr lang="en-US" sz="1200" b="0" i="0" dirty="0">
                <a:solidFill>
                  <a:schemeClr val="tx2"/>
                </a:solidFill>
                <a:effectLst/>
                <a:latin typeface="Arial"/>
                <a:cs typeface="Arial"/>
              </a:rPr>
              <a:t>.</a:t>
            </a:r>
          </a:p>
          <a:p>
            <a:pPr>
              <a:spcBef>
                <a:spcPct val="20000"/>
              </a:spcBef>
              <a:buFont typeface="Arial" charset="0"/>
              <a:buAutoNum type="arabicPeriod"/>
            </a:pPr>
            <a:endParaRPr lang="en-US" sz="1200" b="0" i="0" dirty="0">
              <a:solidFill>
                <a:schemeClr val="tx2"/>
              </a:solidFill>
              <a:effectLst/>
              <a:latin typeface="Arial"/>
              <a:cs typeface="Arial"/>
            </a:endParaRPr>
          </a:p>
          <a:p>
            <a:pPr>
              <a:spcBef>
                <a:spcPct val="20000"/>
              </a:spcBef>
              <a:buFont typeface="Arial" charset="0"/>
              <a:buAutoNum type="arabicPeriod" startAt="2"/>
            </a:pPr>
            <a:r>
              <a:rPr lang="en-US" sz="1200" b="0" i="0" dirty="0">
                <a:solidFill>
                  <a:schemeClr val="tx2"/>
                </a:solidFill>
                <a:effectLst/>
                <a:latin typeface="Arial"/>
                <a:cs typeface="Arial"/>
              </a:rPr>
              <a:t>Select the arrow next to the desired shipment.</a:t>
            </a:r>
          </a:p>
          <a:p>
            <a:pPr>
              <a:spcBef>
                <a:spcPct val="20000"/>
              </a:spcBef>
              <a:buFont typeface="Arial" charset="0"/>
              <a:buAutoNum type="arabicPeriod" startAt="2"/>
            </a:pPr>
            <a:endParaRPr lang="en-US" sz="1200" b="0" i="0" dirty="0">
              <a:solidFill>
                <a:schemeClr val="tx2"/>
              </a:solidFill>
              <a:effectLst/>
              <a:latin typeface="Arial"/>
              <a:cs typeface="Arial"/>
            </a:endParaRPr>
          </a:p>
          <a:p>
            <a:pPr>
              <a:spcBef>
                <a:spcPct val="20000"/>
              </a:spcBef>
              <a:buFont typeface="Arial" charset="0"/>
              <a:buAutoNum type="arabicPeriod" startAt="3"/>
            </a:pPr>
            <a:r>
              <a:rPr lang="en-US" sz="1200" b="0" i="0" dirty="0">
                <a:solidFill>
                  <a:schemeClr val="tx2"/>
                </a:solidFill>
                <a:effectLst/>
                <a:latin typeface="Arial"/>
                <a:cs typeface="Arial"/>
              </a:rPr>
              <a:t>Select </a:t>
            </a:r>
            <a:r>
              <a:rPr lang="en-US" sz="1200" b="1" i="0" dirty="0">
                <a:solidFill>
                  <a:schemeClr val="tx2"/>
                </a:solidFill>
                <a:effectLst/>
                <a:latin typeface="Arial"/>
                <a:cs typeface="Arial"/>
              </a:rPr>
              <a:t>Create Return Label</a:t>
            </a:r>
            <a:r>
              <a:rPr lang="en-US" sz="1200" b="0" i="0" dirty="0">
                <a:solidFill>
                  <a:schemeClr val="tx2"/>
                </a:solidFill>
                <a:effectLst/>
                <a:latin typeface="Arial"/>
                <a:cs typeface="Arial"/>
              </a:rPr>
              <a:t>.</a:t>
            </a:r>
          </a:p>
          <a:p>
            <a:pPr>
              <a:spcBef>
                <a:spcPct val="20000"/>
              </a:spcBef>
              <a:buFont typeface="Arial" charset="0"/>
              <a:buAutoNum type="arabicPeriod" startAt="3"/>
            </a:pPr>
            <a:endParaRPr lang="en-US" sz="1200" b="0" i="0" dirty="0">
              <a:solidFill>
                <a:schemeClr val="tx2"/>
              </a:solidFill>
              <a:effectLst/>
              <a:latin typeface="Arial"/>
              <a:cs typeface="Arial"/>
            </a:endParaRPr>
          </a:p>
          <a:p>
            <a:pPr>
              <a:spcBef>
                <a:spcPct val="20000"/>
              </a:spcBef>
              <a:buFont typeface="Arial" charset="0"/>
              <a:buAutoNum type="arabicPeriod" startAt="4"/>
            </a:pPr>
            <a:r>
              <a:rPr lang="en-US" sz="1200" b="0" i="0" dirty="0">
                <a:solidFill>
                  <a:schemeClr val="tx2"/>
                </a:solidFill>
                <a:effectLst/>
                <a:latin typeface="Arial"/>
                <a:cs typeface="Arial"/>
              </a:rPr>
              <a:t>Create and print the label as usual.</a:t>
            </a:r>
          </a:p>
        </p:txBody>
      </p:sp>
      <p:pic>
        <p:nvPicPr>
          <p:cNvPr id="9" name="Picture 8">
            <a:extLst>
              <a:ext uri="{FF2B5EF4-FFF2-40B4-BE49-F238E27FC236}">
                <a16:creationId xmlns:a16="http://schemas.microsoft.com/office/drawing/2014/main" id="{5F46C198-5DBA-B7D2-DA9D-B3873ECC2999}"/>
              </a:ext>
            </a:extLst>
          </p:cNvPr>
          <p:cNvPicPr>
            <a:picLocks noChangeAspect="1"/>
          </p:cNvPicPr>
          <p:nvPr/>
        </p:nvPicPr>
        <p:blipFill>
          <a:blip r:embed="rId2"/>
          <a:stretch>
            <a:fillRect/>
          </a:stretch>
        </p:blipFill>
        <p:spPr>
          <a:xfrm>
            <a:off x="4592930" y="1119741"/>
            <a:ext cx="4038600" cy="1948624"/>
          </a:xfrm>
          <a:prstGeom prst="rect">
            <a:avLst/>
          </a:prstGeom>
          <a:noFill/>
          <a:ln w="6350">
            <a:solidFill>
              <a:schemeClr val="tx2"/>
            </a:solidFill>
          </a:ln>
        </p:spPr>
      </p:pic>
      <p:sp>
        <p:nvSpPr>
          <p:cNvPr id="4" name="Date Placeholder 3">
            <a:extLst>
              <a:ext uri="{FF2B5EF4-FFF2-40B4-BE49-F238E27FC236}">
                <a16:creationId xmlns:a16="http://schemas.microsoft.com/office/drawing/2014/main" id="{8A6B797E-4606-0511-7B4F-EE4767B50625}"/>
              </a:ext>
            </a:extLst>
          </p:cNvPr>
          <p:cNvSpPr>
            <a:spLocks noGrp="1"/>
          </p:cNvSpPr>
          <p:nvPr>
            <p:ph type="dt" sz="half" idx="10"/>
          </p:nvPr>
        </p:nvSpPr>
        <p:spPr>
          <a:xfrm>
            <a:off x="7078955" y="6505575"/>
            <a:ext cx="1552575" cy="282575"/>
          </a:xfrm>
        </p:spPr>
        <p:txBody>
          <a:bodyPr vert="horz" lIns="91440" tIns="45720" rIns="91440" bIns="45720" rtlCol="0" anchor="ctr">
            <a:normAutofit/>
          </a:bodyPr>
          <a:lstStyle/>
          <a:p>
            <a:pPr>
              <a:spcAft>
                <a:spcPts val="600"/>
              </a:spcAft>
              <a:defRPr/>
            </a:pPr>
            <a:fld id="{9BEF3173-8B11-074C-BD69-8D95680BEBD0}" type="datetime4">
              <a:rPr lang="en-US" smtClean="0"/>
              <a:pPr>
                <a:spcAft>
                  <a:spcPts val="600"/>
                </a:spcAft>
                <a:defRPr/>
              </a:pPr>
              <a:t>March 15, 2023</a:t>
            </a:fld>
            <a:endParaRPr lang="en-US"/>
          </a:p>
        </p:txBody>
      </p:sp>
      <p:sp>
        <p:nvSpPr>
          <p:cNvPr id="5" name="Slide Number Placeholder 4">
            <a:extLst>
              <a:ext uri="{FF2B5EF4-FFF2-40B4-BE49-F238E27FC236}">
                <a16:creationId xmlns:a16="http://schemas.microsoft.com/office/drawing/2014/main" id="{777525F6-F29D-ECA0-B50F-AE79BA2AC388}"/>
              </a:ext>
            </a:extLst>
          </p:cNvPr>
          <p:cNvSpPr>
            <a:spLocks noGrp="1"/>
          </p:cNvSpPr>
          <p:nvPr>
            <p:ph type="sldNum" sz="quarter" idx="11"/>
          </p:nvPr>
        </p:nvSpPr>
        <p:spPr>
          <a:xfrm>
            <a:off x="8358188" y="6505575"/>
            <a:ext cx="652462" cy="282575"/>
          </a:xfrm>
        </p:spPr>
        <p:txBody>
          <a:bodyPr vert="horz" lIns="91440" tIns="45720" rIns="91440" bIns="45720" rtlCol="0" anchor="ctr">
            <a:normAutofit/>
          </a:bodyPr>
          <a:lstStyle/>
          <a:p>
            <a:pPr>
              <a:spcAft>
                <a:spcPts val="600"/>
              </a:spcAft>
              <a:defRPr/>
            </a:pPr>
            <a:fld id="{C0517710-F16E-9743-B301-D86E01E77819}" type="slidenum">
              <a:rPr lang="en-US" b="1" kern="1200">
                <a:latin typeface="+mn-lt"/>
                <a:ea typeface="+mn-ea"/>
                <a:cs typeface="+mn-cs"/>
              </a:rPr>
              <a:pPr>
                <a:spcAft>
                  <a:spcPts val="600"/>
                </a:spcAft>
                <a:defRPr/>
              </a:pPr>
              <a:t>16</a:t>
            </a:fld>
            <a:endParaRPr lang="en-US" b="1" kern="1200">
              <a:latin typeface="+mn-lt"/>
              <a:ea typeface="+mn-ea"/>
              <a:cs typeface="+mn-cs"/>
            </a:endParaRPr>
          </a:p>
        </p:txBody>
      </p:sp>
      <p:sp>
        <p:nvSpPr>
          <p:cNvPr id="10" name="Rectangle 9">
            <a:extLst>
              <a:ext uri="{FF2B5EF4-FFF2-40B4-BE49-F238E27FC236}">
                <a16:creationId xmlns:a16="http://schemas.microsoft.com/office/drawing/2014/main" id="{23F3D2E4-A056-0A37-FECF-E78A1ACB86E7}"/>
              </a:ext>
            </a:extLst>
          </p:cNvPr>
          <p:cNvSpPr/>
          <p:nvPr/>
        </p:nvSpPr>
        <p:spPr>
          <a:xfrm>
            <a:off x="4996070" y="2305878"/>
            <a:ext cx="1192696" cy="26504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C05F6D6-EF53-0C6F-C612-242A027D9ED0}"/>
              </a:ext>
            </a:extLst>
          </p:cNvPr>
          <p:cNvSpPr/>
          <p:nvPr/>
        </p:nvSpPr>
        <p:spPr>
          <a:xfrm>
            <a:off x="5035826" y="1934817"/>
            <a:ext cx="954157" cy="265043"/>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58B07AF-A2D8-CD01-AFCF-3816B1DE99BE}"/>
              </a:ext>
            </a:extLst>
          </p:cNvPr>
          <p:cNvSpPr/>
          <p:nvPr/>
        </p:nvSpPr>
        <p:spPr>
          <a:xfrm>
            <a:off x="5035826" y="1948137"/>
            <a:ext cx="914401" cy="291481"/>
          </a:xfrm>
          <a:prstGeom prst="rect">
            <a:avLst/>
          </a:prstGeom>
          <a:noFill/>
          <a:ln w="76200">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95C7964F-366C-34DC-B19F-108B968C35AE}"/>
              </a:ext>
            </a:extLst>
          </p:cNvPr>
          <p:cNvCxnSpPr>
            <a:endCxn id="10" idx="1"/>
          </p:cNvCxnSpPr>
          <p:nvPr/>
        </p:nvCxnSpPr>
        <p:spPr>
          <a:xfrm flipV="1">
            <a:off x="3538330" y="2438400"/>
            <a:ext cx="1457740" cy="34455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A5EC2F2A-DF52-71C9-E625-A9A3E690E776}"/>
              </a:ext>
            </a:extLst>
          </p:cNvPr>
          <p:cNvPicPr>
            <a:picLocks noChangeAspect="1"/>
          </p:cNvPicPr>
          <p:nvPr/>
        </p:nvPicPr>
        <p:blipFill>
          <a:blip r:embed="rId3"/>
          <a:stretch>
            <a:fillRect/>
          </a:stretch>
        </p:blipFill>
        <p:spPr>
          <a:xfrm>
            <a:off x="4227443" y="3373299"/>
            <a:ext cx="5320923" cy="2738702"/>
          </a:xfrm>
          <a:prstGeom prst="rect">
            <a:avLst/>
          </a:prstGeom>
        </p:spPr>
      </p:pic>
      <p:sp>
        <p:nvSpPr>
          <p:cNvPr id="16" name="Rectangle 15">
            <a:extLst>
              <a:ext uri="{FF2B5EF4-FFF2-40B4-BE49-F238E27FC236}">
                <a16:creationId xmlns:a16="http://schemas.microsoft.com/office/drawing/2014/main" id="{F9C47A88-7B1B-4A84-4857-A1F9DA97246A}"/>
              </a:ext>
            </a:extLst>
          </p:cNvPr>
          <p:cNvSpPr/>
          <p:nvPr/>
        </p:nvSpPr>
        <p:spPr>
          <a:xfrm>
            <a:off x="5068958" y="5559291"/>
            <a:ext cx="536712" cy="331305"/>
          </a:xfrm>
          <a:prstGeom prst="rect">
            <a:avLst/>
          </a:prstGeom>
          <a:noFill/>
          <a:ln w="76200">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F98DAF9-BFF4-3534-94B2-D3CF4CB35738}"/>
              </a:ext>
            </a:extLst>
          </p:cNvPr>
          <p:cNvSpPr/>
          <p:nvPr/>
        </p:nvSpPr>
        <p:spPr>
          <a:xfrm>
            <a:off x="6149010" y="5546039"/>
            <a:ext cx="728869" cy="33130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51729DA7-E67D-9A4A-7E53-AD621CDE6DBC}"/>
              </a:ext>
            </a:extLst>
          </p:cNvPr>
          <p:cNvCxnSpPr/>
          <p:nvPr/>
        </p:nvCxnSpPr>
        <p:spPr>
          <a:xfrm flipV="1">
            <a:off x="2553306" y="5724939"/>
            <a:ext cx="3595704" cy="38706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6971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30839-258F-5293-ACF4-64BCA5D195D2}"/>
              </a:ext>
            </a:extLst>
          </p:cNvPr>
          <p:cNvSpPr>
            <a:spLocks noGrp="1"/>
          </p:cNvSpPr>
          <p:nvPr>
            <p:ph type="title"/>
          </p:nvPr>
        </p:nvSpPr>
        <p:spPr>
          <a:xfrm>
            <a:off x="2524542" y="240059"/>
            <a:ext cx="3836501" cy="692150"/>
          </a:xfrm>
        </p:spPr>
        <p:txBody>
          <a:bodyPr/>
          <a:lstStyle/>
          <a:p>
            <a:r>
              <a:rPr lang="en-US" sz="2800"/>
              <a:t>How to Print Stamps</a:t>
            </a:r>
            <a:br>
              <a:rPr lang="en-US" sz="2800"/>
            </a:br>
            <a:endParaRPr lang="en-US" sz="2800" dirty="0"/>
          </a:p>
        </p:txBody>
      </p:sp>
      <p:sp>
        <p:nvSpPr>
          <p:cNvPr id="3" name="Content Placeholder 2">
            <a:extLst>
              <a:ext uri="{FF2B5EF4-FFF2-40B4-BE49-F238E27FC236}">
                <a16:creationId xmlns:a16="http://schemas.microsoft.com/office/drawing/2014/main" id="{7F5B669E-1DFB-7D30-930C-530FCC282CB5}"/>
              </a:ext>
            </a:extLst>
          </p:cNvPr>
          <p:cNvSpPr>
            <a:spLocks noGrp="1"/>
          </p:cNvSpPr>
          <p:nvPr>
            <p:ph idx="1"/>
          </p:nvPr>
        </p:nvSpPr>
        <p:spPr>
          <a:xfrm>
            <a:off x="0" y="652394"/>
            <a:ext cx="9144000" cy="4370180"/>
          </a:xfrm>
        </p:spPr>
        <p:txBody>
          <a:bodyPr/>
          <a:lstStyle/>
          <a:p>
            <a:pPr algn="l"/>
            <a:r>
              <a:rPr lang="en-US" sz="1400" b="0" i="0" dirty="0">
                <a:solidFill>
                  <a:srgbClr val="000000"/>
                </a:solidFill>
                <a:effectLst/>
                <a:latin typeface="+mj-lt"/>
              </a:rPr>
              <a:t>Stamps must be printed on compatible Pitney Ship Pro postage sheets. Each stamp sheet has a unique serial number and contains 20 blank stamp stickers. Pitney Ship Pro keeps track of how many stamps you print with each serial number, so you do not have to use the entire sheet at once.</a:t>
            </a:r>
          </a:p>
          <a:p>
            <a:pPr algn="l"/>
            <a:r>
              <a:rPr lang="en-US" sz="1400" b="0" i="0" dirty="0">
                <a:solidFill>
                  <a:srgbClr val="000000"/>
                </a:solidFill>
                <a:effectLst/>
                <a:latin typeface="+mj-lt"/>
              </a:rPr>
              <a:t>The postage value printed is as-is and is not a USPS Forever Stamp. If USPS postal rates change, you can print a postage correction stamp which can be used with an already printed stamp to add additional postage.</a:t>
            </a:r>
          </a:p>
          <a:p>
            <a:pPr algn="l"/>
            <a:r>
              <a:rPr lang="en-US" sz="1400" b="0" i="0" dirty="0">
                <a:solidFill>
                  <a:srgbClr val="000000"/>
                </a:solidFill>
                <a:effectLst/>
                <a:latin typeface="+mj-lt"/>
              </a:rPr>
              <a:t>The features and options you see may vary depending upon your role. If you have any questions regarding your permissions, please contact your administrator.</a:t>
            </a:r>
          </a:p>
          <a:p>
            <a:pPr algn="l">
              <a:buFont typeface="+mj-lt"/>
              <a:buAutoNum type="arabicPeriod"/>
            </a:pPr>
            <a:r>
              <a:rPr lang="en-US" sz="1400" b="0" i="0" dirty="0">
                <a:solidFill>
                  <a:srgbClr val="000000"/>
                </a:solidFill>
                <a:effectLst/>
                <a:latin typeface="+mj-lt"/>
              </a:rPr>
              <a:t>On the </a:t>
            </a:r>
            <a:r>
              <a:rPr lang="en-US" sz="1400" b="1" i="0" dirty="0">
                <a:solidFill>
                  <a:srgbClr val="000000"/>
                </a:solidFill>
                <a:effectLst/>
                <a:latin typeface="+mj-lt"/>
              </a:rPr>
              <a:t>Stamps</a:t>
            </a:r>
            <a:r>
              <a:rPr lang="en-US" sz="1400" b="0" i="0" dirty="0">
                <a:solidFill>
                  <a:srgbClr val="000000"/>
                </a:solidFill>
                <a:effectLst/>
                <a:latin typeface="+mj-lt"/>
              </a:rPr>
              <a:t> tab, select </a:t>
            </a:r>
            <a:r>
              <a:rPr lang="en-US" sz="1400" b="1" i="0" dirty="0">
                <a:solidFill>
                  <a:srgbClr val="000000"/>
                </a:solidFill>
                <a:effectLst/>
                <a:latin typeface="+mj-lt"/>
              </a:rPr>
              <a:t>Print Stamps: Sheet</a:t>
            </a:r>
            <a:r>
              <a:rPr lang="en-US" sz="1400" b="0" i="0" dirty="0">
                <a:solidFill>
                  <a:srgbClr val="000000"/>
                </a:solidFill>
                <a:effectLst/>
                <a:latin typeface="+mj-lt"/>
              </a:rPr>
              <a:t> or from the </a:t>
            </a:r>
            <a:r>
              <a:rPr lang="en-US" sz="1400" b="1" i="0" dirty="0">
                <a:solidFill>
                  <a:srgbClr val="000000"/>
                </a:solidFill>
                <a:effectLst/>
                <a:latin typeface="+mj-lt"/>
              </a:rPr>
              <a:t>Shipping &amp; Mailing</a:t>
            </a:r>
            <a:r>
              <a:rPr lang="en-US" sz="1400" b="0" i="0" dirty="0">
                <a:solidFill>
                  <a:srgbClr val="000000"/>
                </a:solidFill>
                <a:effectLst/>
                <a:latin typeface="+mj-lt"/>
              </a:rPr>
              <a:t> menu, select </a:t>
            </a:r>
            <a:r>
              <a:rPr lang="en-US" sz="1400" b="1" i="0" dirty="0">
                <a:solidFill>
                  <a:srgbClr val="000000"/>
                </a:solidFill>
                <a:effectLst/>
                <a:latin typeface="+mj-lt"/>
              </a:rPr>
              <a:t>Stamp Sheets</a:t>
            </a:r>
            <a:r>
              <a:rPr lang="en-US" sz="1400" b="0" i="0" dirty="0">
                <a:solidFill>
                  <a:srgbClr val="000000"/>
                </a:solidFill>
                <a:effectLst/>
                <a:latin typeface="+mj-lt"/>
              </a:rPr>
              <a:t>.</a:t>
            </a:r>
          </a:p>
          <a:p>
            <a:endParaRPr lang="en-US" sz="1400" dirty="0">
              <a:latin typeface="+mj-lt"/>
            </a:endParaRPr>
          </a:p>
        </p:txBody>
      </p:sp>
      <p:sp>
        <p:nvSpPr>
          <p:cNvPr id="4" name="Date Placeholder 3">
            <a:extLst>
              <a:ext uri="{FF2B5EF4-FFF2-40B4-BE49-F238E27FC236}">
                <a16:creationId xmlns:a16="http://schemas.microsoft.com/office/drawing/2014/main" id="{08E9DACE-C4C5-7CD7-9ED7-C6BCFF18B9E5}"/>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99214554-C1AD-EEF8-3EDB-9D1CE09586C8}"/>
              </a:ext>
            </a:extLst>
          </p:cNvPr>
          <p:cNvSpPr>
            <a:spLocks noGrp="1"/>
          </p:cNvSpPr>
          <p:nvPr>
            <p:ph type="sldNum" sz="quarter" idx="11"/>
          </p:nvPr>
        </p:nvSpPr>
        <p:spPr/>
        <p:txBody>
          <a:bodyPr/>
          <a:lstStyle/>
          <a:p>
            <a:pPr>
              <a:defRPr/>
            </a:pPr>
            <a:fld id="{C0517710-F16E-9743-B301-D86E01E77819}" type="slidenum">
              <a:rPr lang="en-US" smtClean="0"/>
              <a:pPr>
                <a:defRPr/>
              </a:pPr>
              <a:t>17</a:t>
            </a:fld>
            <a:endParaRPr lang="en-US" dirty="0"/>
          </a:p>
        </p:txBody>
      </p:sp>
      <p:pic>
        <p:nvPicPr>
          <p:cNvPr id="6" name="Picture 5">
            <a:extLst>
              <a:ext uri="{FF2B5EF4-FFF2-40B4-BE49-F238E27FC236}">
                <a16:creationId xmlns:a16="http://schemas.microsoft.com/office/drawing/2014/main" id="{B9548FB8-0085-0AE3-C4A1-1F1CA8F299BF}"/>
              </a:ext>
            </a:extLst>
          </p:cNvPr>
          <p:cNvPicPr>
            <a:picLocks noChangeAspect="1"/>
          </p:cNvPicPr>
          <p:nvPr/>
        </p:nvPicPr>
        <p:blipFill>
          <a:blip r:embed="rId2"/>
          <a:stretch>
            <a:fillRect/>
          </a:stretch>
        </p:blipFill>
        <p:spPr>
          <a:xfrm>
            <a:off x="600977" y="2996508"/>
            <a:ext cx="8030553" cy="3389670"/>
          </a:xfrm>
          <a:prstGeom prst="rect">
            <a:avLst/>
          </a:prstGeom>
          <a:ln>
            <a:solidFill>
              <a:srgbClr val="FF0000"/>
            </a:solidFill>
          </a:ln>
        </p:spPr>
      </p:pic>
      <p:cxnSp>
        <p:nvCxnSpPr>
          <p:cNvPr id="8" name="Straight Arrow Connector 7">
            <a:extLst>
              <a:ext uri="{FF2B5EF4-FFF2-40B4-BE49-F238E27FC236}">
                <a16:creationId xmlns:a16="http://schemas.microsoft.com/office/drawing/2014/main" id="{DF1DA291-2C09-5B98-847E-D0FD7807425F}"/>
              </a:ext>
            </a:extLst>
          </p:cNvPr>
          <p:cNvCxnSpPr>
            <a:cxnSpLocks/>
          </p:cNvCxnSpPr>
          <p:nvPr/>
        </p:nvCxnSpPr>
        <p:spPr>
          <a:xfrm flipH="1">
            <a:off x="2524542" y="2996508"/>
            <a:ext cx="284912" cy="13100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C5B2E8CC-0910-8EA7-176B-FC45E9DE9417}"/>
              </a:ext>
            </a:extLst>
          </p:cNvPr>
          <p:cNvSpPr/>
          <p:nvPr/>
        </p:nvSpPr>
        <p:spPr>
          <a:xfrm>
            <a:off x="2849217" y="3664228"/>
            <a:ext cx="689113" cy="12589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29AE907C-45DC-F3EB-C3DF-5EA4F25C18F5}"/>
              </a:ext>
            </a:extLst>
          </p:cNvPr>
          <p:cNvCxnSpPr>
            <a:cxnSpLocks/>
          </p:cNvCxnSpPr>
          <p:nvPr/>
        </p:nvCxnSpPr>
        <p:spPr>
          <a:xfrm>
            <a:off x="3140759" y="3059522"/>
            <a:ext cx="304806" cy="6047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BFE51762-7466-07A0-A18D-A508162449D1}"/>
              </a:ext>
            </a:extLst>
          </p:cNvPr>
          <p:cNvSpPr txBox="1"/>
          <p:nvPr/>
        </p:nvSpPr>
        <p:spPr>
          <a:xfrm>
            <a:off x="2809454" y="2690190"/>
            <a:ext cx="331305" cy="369332"/>
          </a:xfrm>
          <a:prstGeom prst="rect">
            <a:avLst/>
          </a:prstGeom>
          <a:noFill/>
          <a:ln>
            <a:solidFill>
              <a:srgbClr val="FF0000"/>
            </a:solidFill>
          </a:ln>
        </p:spPr>
        <p:txBody>
          <a:bodyPr wrap="square" rtlCol="0">
            <a:spAutoFit/>
          </a:bodyPr>
          <a:lstStyle/>
          <a:p>
            <a:r>
              <a:rPr lang="en-US" dirty="0">
                <a:solidFill>
                  <a:srgbClr val="FF0000"/>
                </a:solidFill>
              </a:rPr>
              <a:t>1</a:t>
            </a:r>
          </a:p>
        </p:txBody>
      </p:sp>
    </p:spTree>
    <p:extLst>
      <p:ext uri="{BB962C8B-B14F-4D97-AF65-F5344CB8AC3E}">
        <p14:creationId xmlns:p14="http://schemas.microsoft.com/office/powerpoint/2010/main" val="1518820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1708DE7-20B0-8E8E-94A3-4B360F126A2F}"/>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73BDD384-3371-E0CE-5E85-DE76B79C0E82}"/>
              </a:ext>
            </a:extLst>
          </p:cNvPr>
          <p:cNvSpPr>
            <a:spLocks noGrp="1"/>
          </p:cNvSpPr>
          <p:nvPr>
            <p:ph type="sldNum" sz="quarter" idx="11"/>
          </p:nvPr>
        </p:nvSpPr>
        <p:spPr/>
        <p:txBody>
          <a:bodyPr/>
          <a:lstStyle/>
          <a:p>
            <a:pPr>
              <a:defRPr/>
            </a:pPr>
            <a:fld id="{C0517710-F16E-9743-B301-D86E01E77819}" type="slidenum">
              <a:rPr lang="en-US" smtClean="0"/>
              <a:pPr>
                <a:defRPr/>
              </a:pPr>
              <a:t>18</a:t>
            </a:fld>
            <a:endParaRPr lang="en-US" dirty="0"/>
          </a:p>
        </p:txBody>
      </p:sp>
      <p:sp>
        <p:nvSpPr>
          <p:cNvPr id="6" name="Title 1">
            <a:extLst>
              <a:ext uri="{FF2B5EF4-FFF2-40B4-BE49-F238E27FC236}">
                <a16:creationId xmlns:a16="http://schemas.microsoft.com/office/drawing/2014/main" id="{FB3EE394-4963-CD2A-56E8-981F7DE5BC60}"/>
              </a:ext>
            </a:extLst>
          </p:cNvPr>
          <p:cNvSpPr>
            <a:spLocks noGrp="1"/>
          </p:cNvSpPr>
          <p:nvPr>
            <p:ph type="title"/>
          </p:nvPr>
        </p:nvSpPr>
        <p:spPr>
          <a:xfrm>
            <a:off x="2524542" y="240059"/>
            <a:ext cx="3836501" cy="692150"/>
          </a:xfrm>
        </p:spPr>
        <p:txBody>
          <a:bodyPr/>
          <a:lstStyle/>
          <a:p>
            <a:r>
              <a:rPr lang="en-US" sz="2800" dirty="0"/>
              <a:t>How to Print Stamps</a:t>
            </a:r>
            <a:br>
              <a:rPr lang="en-US" sz="2800" dirty="0"/>
            </a:br>
            <a:endParaRPr lang="en-US" sz="2800" dirty="0"/>
          </a:p>
        </p:txBody>
      </p:sp>
      <p:pic>
        <p:nvPicPr>
          <p:cNvPr id="10" name="Picture 9">
            <a:extLst>
              <a:ext uri="{FF2B5EF4-FFF2-40B4-BE49-F238E27FC236}">
                <a16:creationId xmlns:a16="http://schemas.microsoft.com/office/drawing/2014/main" id="{D1492CD0-D068-6632-1AEB-9F3C836EE346}"/>
              </a:ext>
            </a:extLst>
          </p:cNvPr>
          <p:cNvPicPr>
            <a:picLocks noChangeAspect="1"/>
          </p:cNvPicPr>
          <p:nvPr/>
        </p:nvPicPr>
        <p:blipFill>
          <a:blip r:embed="rId2"/>
          <a:stretch>
            <a:fillRect/>
          </a:stretch>
        </p:blipFill>
        <p:spPr>
          <a:xfrm>
            <a:off x="594916" y="3504998"/>
            <a:ext cx="7545986" cy="2905414"/>
          </a:xfrm>
          <a:prstGeom prst="rect">
            <a:avLst/>
          </a:prstGeom>
        </p:spPr>
      </p:pic>
      <p:sp>
        <p:nvSpPr>
          <p:cNvPr id="12" name="TextBox 11">
            <a:extLst>
              <a:ext uri="{FF2B5EF4-FFF2-40B4-BE49-F238E27FC236}">
                <a16:creationId xmlns:a16="http://schemas.microsoft.com/office/drawing/2014/main" id="{AF571331-AB32-0B92-FFF3-12DF1D3D3889}"/>
              </a:ext>
            </a:extLst>
          </p:cNvPr>
          <p:cNvSpPr txBox="1"/>
          <p:nvPr/>
        </p:nvSpPr>
        <p:spPr>
          <a:xfrm>
            <a:off x="185530" y="611898"/>
            <a:ext cx="8706679" cy="2893100"/>
          </a:xfrm>
          <a:prstGeom prst="rect">
            <a:avLst/>
          </a:prstGeom>
          <a:noFill/>
        </p:spPr>
        <p:txBody>
          <a:bodyPr wrap="square">
            <a:spAutoFit/>
          </a:bodyPr>
          <a:lstStyle/>
          <a:p>
            <a:pPr algn="l">
              <a:buFont typeface="+mj-lt"/>
              <a:buAutoNum type="arabicPeriod" startAt="2"/>
            </a:pPr>
            <a:r>
              <a:rPr lang="en-US" sz="1400" b="0" i="0" dirty="0">
                <a:solidFill>
                  <a:srgbClr val="000000"/>
                </a:solidFill>
                <a:effectLst/>
                <a:latin typeface="+mj-lt"/>
              </a:rPr>
              <a:t>From the </a:t>
            </a:r>
            <a:r>
              <a:rPr lang="en-US" sz="1400" b="1" i="0" dirty="0">
                <a:solidFill>
                  <a:srgbClr val="000000"/>
                </a:solidFill>
                <a:effectLst/>
                <a:latin typeface="+mj-lt"/>
              </a:rPr>
              <a:t>Stamp Sheet Serial Number</a:t>
            </a:r>
            <a:r>
              <a:rPr lang="en-US" sz="1400" b="0" i="0" dirty="0">
                <a:solidFill>
                  <a:srgbClr val="000000"/>
                </a:solidFill>
                <a:effectLst/>
                <a:latin typeface="+mj-lt"/>
              </a:rPr>
              <a:t> menu, select the serial number of the stamp sheet you will print on, or select the </a:t>
            </a:r>
            <a:r>
              <a:rPr lang="en-US" sz="1400" b="1" i="0" dirty="0">
                <a:solidFill>
                  <a:srgbClr val="000000"/>
                </a:solidFill>
                <a:effectLst/>
                <a:latin typeface="+mj-lt"/>
              </a:rPr>
              <a:t>+</a:t>
            </a:r>
            <a:r>
              <a:rPr lang="en-US" sz="1400" b="0" i="0" dirty="0">
                <a:solidFill>
                  <a:srgbClr val="000000"/>
                </a:solidFill>
                <a:effectLst/>
                <a:latin typeface="+mj-lt"/>
              </a:rPr>
              <a:t> (Add new stamp sheet) button to add a new sheet.</a:t>
            </a:r>
          </a:p>
          <a:p>
            <a:pPr algn="l">
              <a:buFont typeface="+mj-lt"/>
              <a:buAutoNum type="arabicPeriod" startAt="3"/>
            </a:pPr>
            <a:r>
              <a:rPr lang="en-US" sz="1400" b="0" i="0" dirty="0">
                <a:solidFill>
                  <a:srgbClr val="000000"/>
                </a:solidFill>
                <a:effectLst/>
                <a:latin typeface="+mj-lt"/>
              </a:rPr>
              <a:t>Select the stamp type, First-Class Mail® Letter or Postcard. For other types or weights, select </a:t>
            </a:r>
            <a:r>
              <a:rPr lang="en-US" sz="1400" b="1" i="0" dirty="0">
                <a:solidFill>
                  <a:srgbClr val="000000"/>
                </a:solidFill>
                <a:effectLst/>
                <a:latin typeface="+mj-lt"/>
              </a:rPr>
              <a:t>Custom Stamp</a:t>
            </a:r>
            <a:r>
              <a:rPr lang="en-US" sz="1400" b="0" i="0" dirty="0">
                <a:solidFill>
                  <a:srgbClr val="000000"/>
                </a:solidFill>
                <a:effectLst/>
                <a:latin typeface="+mj-lt"/>
              </a:rPr>
              <a:t>.</a:t>
            </a:r>
          </a:p>
          <a:p>
            <a:pPr algn="l">
              <a:buFont typeface="+mj-lt"/>
              <a:buAutoNum type="arabicPeriod" startAt="4"/>
            </a:pPr>
            <a:r>
              <a:rPr lang="en-US" sz="1400" b="0" i="0" dirty="0">
                <a:solidFill>
                  <a:srgbClr val="000000"/>
                </a:solidFill>
                <a:effectLst/>
                <a:latin typeface="+mj-lt"/>
              </a:rPr>
              <a:t>To print more than one stamp with the same services, enter the number of stamps you wish to print from the </a:t>
            </a:r>
            <a:r>
              <a:rPr lang="en-US" sz="1400" b="1" i="0" dirty="0">
                <a:solidFill>
                  <a:srgbClr val="000000"/>
                </a:solidFill>
                <a:effectLst/>
                <a:latin typeface="+mj-lt"/>
              </a:rPr>
              <a:t>Quantity</a:t>
            </a:r>
            <a:r>
              <a:rPr lang="en-US" sz="1400" b="0" i="0" dirty="0">
                <a:solidFill>
                  <a:srgbClr val="000000"/>
                </a:solidFill>
                <a:effectLst/>
                <a:latin typeface="+mj-lt"/>
              </a:rPr>
              <a:t> menu.</a:t>
            </a:r>
          </a:p>
          <a:p>
            <a:pPr algn="l">
              <a:buFont typeface="+mj-lt"/>
              <a:buAutoNum type="arabicPeriod" startAt="5"/>
            </a:pPr>
            <a:r>
              <a:rPr lang="en-US" sz="1400" b="0" i="0" dirty="0">
                <a:solidFill>
                  <a:srgbClr val="000000"/>
                </a:solidFill>
                <a:effectLst/>
                <a:latin typeface="+mj-lt"/>
              </a:rPr>
              <a:t>Perform any of the optional tasks below to set up the stamps as needed.</a:t>
            </a:r>
          </a:p>
          <a:p>
            <a:pPr algn="l">
              <a:buFont typeface="+mj-lt"/>
              <a:buAutoNum type="arabicPeriod" startAt="6"/>
            </a:pPr>
            <a:r>
              <a:rPr lang="en-US" sz="1400" b="0" i="0" dirty="0">
                <a:solidFill>
                  <a:srgbClr val="000000"/>
                </a:solidFill>
                <a:effectLst/>
                <a:latin typeface="+mj-lt"/>
              </a:rPr>
              <a:t>Select </a:t>
            </a:r>
            <a:r>
              <a:rPr lang="en-US" sz="1400" b="1" i="0" dirty="0">
                <a:solidFill>
                  <a:srgbClr val="000000"/>
                </a:solidFill>
                <a:effectLst/>
                <a:latin typeface="+mj-lt"/>
              </a:rPr>
              <a:t>Add to Sheet</a:t>
            </a:r>
            <a:r>
              <a:rPr lang="en-US" sz="1400" b="0" i="0" dirty="0">
                <a:solidFill>
                  <a:srgbClr val="000000"/>
                </a:solidFill>
                <a:effectLst/>
                <a:latin typeface="+mj-lt"/>
              </a:rPr>
              <a:t>.</a:t>
            </a:r>
          </a:p>
          <a:p>
            <a:pPr algn="l">
              <a:buFont typeface="+mj-lt"/>
              <a:buAutoNum type="arabicPeriod" startAt="7"/>
            </a:pPr>
            <a:r>
              <a:rPr lang="en-US" sz="1400" b="0" i="0" dirty="0">
                <a:solidFill>
                  <a:srgbClr val="000000"/>
                </a:solidFill>
                <a:effectLst/>
                <a:latin typeface="+mj-lt"/>
              </a:rPr>
              <a:t>Repeat for any additional stamps you wish to print.</a:t>
            </a:r>
            <a:br>
              <a:rPr lang="en-US" sz="1400" b="0" i="0" dirty="0">
                <a:solidFill>
                  <a:srgbClr val="000000"/>
                </a:solidFill>
                <a:effectLst/>
                <a:latin typeface="+mj-lt"/>
              </a:rPr>
            </a:br>
            <a:endParaRPr lang="en-US" sz="1400" b="0" i="0" dirty="0">
              <a:solidFill>
                <a:srgbClr val="000000"/>
              </a:solidFill>
              <a:effectLst/>
              <a:latin typeface="+mj-lt"/>
            </a:endParaRPr>
          </a:p>
          <a:p>
            <a:pPr algn="l">
              <a:buFont typeface="+mj-lt"/>
              <a:buAutoNum type="arabicPeriod" startAt="8"/>
            </a:pPr>
            <a:r>
              <a:rPr lang="en-US" sz="1400" b="0" i="0" dirty="0">
                <a:solidFill>
                  <a:srgbClr val="000000"/>
                </a:solidFill>
                <a:effectLst/>
                <a:latin typeface="+mj-lt"/>
              </a:rPr>
              <a:t>Select </a:t>
            </a:r>
            <a:r>
              <a:rPr lang="en-US" sz="1400" b="1" i="0" dirty="0">
                <a:solidFill>
                  <a:srgbClr val="000000"/>
                </a:solidFill>
                <a:effectLst/>
                <a:latin typeface="+mj-lt"/>
              </a:rPr>
              <a:t>Print Stamps</a:t>
            </a:r>
            <a:r>
              <a:rPr lang="en-US" sz="1400" b="0" i="0" dirty="0">
                <a:solidFill>
                  <a:srgbClr val="000000"/>
                </a:solidFill>
                <a:effectLst/>
                <a:latin typeface="+mj-lt"/>
              </a:rPr>
              <a:t>.</a:t>
            </a:r>
          </a:p>
          <a:p>
            <a:pPr marL="742950" lvl="1" indent="-285750" algn="l">
              <a:buFont typeface="+mj-lt"/>
              <a:buAutoNum type="arabicPeriod" startAt="8"/>
            </a:pPr>
            <a:r>
              <a:rPr lang="en-US" sz="1400" b="0" i="0" dirty="0">
                <a:solidFill>
                  <a:srgbClr val="000000"/>
                </a:solidFill>
                <a:effectLst/>
                <a:latin typeface="+mj-lt"/>
              </a:rPr>
              <a:t>Always use browser printer, a PDF of the stamp sheet opens in a new browser tab. Use your browser's print function to print this file.</a:t>
            </a:r>
          </a:p>
        </p:txBody>
      </p:sp>
      <p:sp>
        <p:nvSpPr>
          <p:cNvPr id="15" name="Rectangle 14">
            <a:extLst>
              <a:ext uri="{FF2B5EF4-FFF2-40B4-BE49-F238E27FC236}">
                <a16:creationId xmlns:a16="http://schemas.microsoft.com/office/drawing/2014/main" id="{06F2BEFD-6F20-3B33-F908-D04D6924FB5B}"/>
              </a:ext>
            </a:extLst>
          </p:cNvPr>
          <p:cNvSpPr/>
          <p:nvPr/>
        </p:nvSpPr>
        <p:spPr>
          <a:xfrm>
            <a:off x="695325" y="4076700"/>
            <a:ext cx="1829217" cy="1143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041D085-E43E-A82E-FCC7-D604ED3EAA20}"/>
              </a:ext>
            </a:extLst>
          </p:cNvPr>
          <p:cNvSpPr/>
          <p:nvPr/>
        </p:nvSpPr>
        <p:spPr>
          <a:xfrm>
            <a:off x="2622691" y="4048125"/>
            <a:ext cx="253859" cy="18097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35630AAC-F3C9-2F9C-2A13-0F24CE311160}"/>
              </a:ext>
            </a:extLst>
          </p:cNvPr>
          <p:cNvCxnSpPr>
            <a:cxnSpLocks/>
            <a:stCxn id="21" idx="1"/>
          </p:cNvCxnSpPr>
          <p:nvPr/>
        </p:nvCxnSpPr>
        <p:spPr>
          <a:xfrm flipH="1">
            <a:off x="1695450" y="3894031"/>
            <a:ext cx="237704" cy="29696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7C635449-478D-51B2-8BD4-557ABFFE313B}"/>
              </a:ext>
            </a:extLst>
          </p:cNvPr>
          <p:cNvCxnSpPr>
            <a:cxnSpLocks/>
            <a:endCxn id="16" idx="1"/>
          </p:cNvCxnSpPr>
          <p:nvPr/>
        </p:nvCxnSpPr>
        <p:spPr>
          <a:xfrm>
            <a:off x="2276260" y="3904211"/>
            <a:ext cx="346431" cy="23440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BE0DB618-11A3-1843-3686-9A8F41CB12F5}"/>
              </a:ext>
            </a:extLst>
          </p:cNvPr>
          <p:cNvSpPr txBox="1"/>
          <p:nvPr/>
        </p:nvSpPr>
        <p:spPr>
          <a:xfrm>
            <a:off x="1933154" y="3709365"/>
            <a:ext cx="331305" cy="369332"/>
          </a:xfrm>
          <a:prstGeom prst="rect">
            <a:avLst/>
          </a:prstGeom>
          <a:noFill/>
          <a:ln>
            <a:solidFill>
              <a:srgbClr val="FF0000"/>
            </a:solidFill>
          </a:ln>
        </p:spPr>
        <p:txBody>
          <a:bodyPr wrap="square" rtlCol="0">
            <a:spAutoFit/>
          </a:bodyPr>
          <a:lstStyle/>
          <a:p>
            <a:r>
              <a:rPr lang="en-US" dirty="0">
                <a:solidFill>
                  <a:srgbClr val="FF0000"/>
                </a:solidFill>
              </a:rPr>
              <a:t>2</a:t>
            </a:r>
          </a:p>
        </p:txBody>
      </p:sp>
      <p:sp>
        <p:nvSpPr>
          <p:cNvPr id="23" name="TextBox 22">
            <a:extLst>
              <a:ext uri="{FF2B5EF4-FFF2-40B4-BE49-F238E27FC236}">
                <a16:creationId xmlns:a16="http://schemas.microsoft.com/office/drawing/2014/main" id="{ABFB8D82-279B-A2CC-9182-61EF3D1233AC}"/>
              </a:ext>
            </a:extLst>
          </p:cNvPr>
          <p:cNvSpPr txBox="1"/>
          <p:nvPr/>
        </p:nvSpPr>
        <p:spPr>
          <a:xfrm>
            <a:off x="2110608" y="4161180"/>
            <a:ext cx="331305" cy="369332"/>
          </a:xfrm>
          <a:prstGeom prst="rect">
            <a:avLst/>
          </a:prstGeom>
          <a:noFill/>
          <a:ln>
            <a:solidFill>
              <a:srgbClr val="FF0000"/>
            </a:solidFill>
          </a:ln>
        </p:spPr>
        <p:txBody>
          <a:bodyPr wrap="square" rtlCol="0">
            <a:spAutoFit/>
          </a:bodyPr>
          <a:lstStyle/>
          <a:p>
            <a:r>
              <a:rPr lang="en-US" dirty="0">
                <a:solidFill>
                  <a:srgbClr val="FF0000"/>
                </a:solidFill>
              </a:rPr>
              <a:t>3</a:t>
            </a:r>
          </a:p>
        </p:txBody>
      </p:sp>
      <p:cxnSp>
        <p:nvCxnSpPr>
          <p:cNvPr id="25" name="Straight Arrow Connector 24">
            <a:extLst>
              <a:ext uri="{FF2B5EF4-FFF2-40B4-BE49-F238E27FC236}">
                <a16:creationId xmlns:a16="http://schemas.microsoft.com/office/drawing/2014/main" id="{F5A87488-2CDE-4D3F-D660-65CB3A5A84F9}"/>
              </a:ext>
            </a:extLst>
          </p:cNvPr>
          <p:cNvCxnSpPr/>
          <p:nvPr/>
        </p:nvCxnSpPr>
        <p:spPr>
          <a:xfrm flipH="1">
            <a:off x="1876425" y="4345846"/>
            <a:ext cx="222381" cy="1846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1F567886-05C9-9BF2-7A16-83C54440BBD0}"/>
              </a:ext>
            </a:extLst>
          </p:cNvPr>
          <p:cNvCxnSpPr/>
          <p:nvPr/>
        </p:nvCxnSpPr>
        <p:spPr>
          <a:xfrm flipH="1">
            <a:off x="1785937" y="4363489"/>
            <a:ext cx="31286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8CF222DA-03AF-69F0-6C02-3E74839CC2D6}"/>
              </a:ext>
            </a:extLst>
          </p:cNvPr>
          <p:cNvSpPr txBox="1"/>
          <p:nvPr/>
        </p:nvSpPr>
        <p:spPr>
          <a:xfrm>
            <a:off x="157983" y="4656480"/>
            <a:ext cx="331305" cy="369332"/>
          </a:xfrm>
          <a:prstGeom prst="rect">
            <a:avLst/>
          </a:prstGeom>
          <a:noFill/>
          <a:ln>
            <a:solidFill>
              <a:srgbClr val="FF0000"/>
            </a:solidFill>
          </a:ln>
        </p:spPr>
        <p:txBody>
          <a:bodyPr wrap="square" rtlCol="0">
            <a:spAutoFit/>
          </a:bodyPr>
          <a:lstStyle/>
          <a:p>
            <a:r>
              <a:rPr lang="en-US" dirty="0">
                <a:solidFill>
                  <a:srgbClr val="FF0000"/>
                </a:solidFill>
              </a:rPr>
              <a:t>4</a:t>
            </a:r>
          </a:p>
        </p:txBody>
      </p:sp>
      <p:cxnSp>
        <p:nvCxnSpPr>
          <p:cNvPr id="30" name="Straight Arrow Connector 29">
            <a:extLst>
              <a:ext uri="{FF2B5EF4-FFF2-40B4-BE49-F238E27FC236}">
                <a16:creationId xmlns:a16="http://schemas.microsoft.com/office/drawing/2014/main" id="{AC47EF23-DAD1-7678-EF38-875451BBC823}"/>
              </a:ext>
            </a:extLst>
          </p:cNvPr>
          <p:cNvCxnSpPr>
            <a:cxnSpLocks/>
            <a:stCxn id="28" idx="3"/>
          </p:cNvCxnSpPr>
          <p:nvPr/>
        </p:nvCxnSpPr>
        <p:spPr>
          <a:xfrm flipV="1">
            <a:off x="489288" y="4820620"/>
            <a:ext cx="206037" cy="2052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646372D6-C8A2-A02C-F5EA-E901A1B000B7}"/>
              </a:ext>
            </a:extLst>
          </p:cNvPr>
          <p:cNvSpPr txBox="1"/>
          <p:nvPr/>
        </p:nvSpPr>
        <p:spPr>
          <a:xfrm>
            <a:off x="2148708" y="4675530"/>
            <a:ext cx="331305" cy="369332"/>
          </a:xfrm>
          <a:prstGeom prst="rect">
            <a:avLst/>
          </a:prstGeom>
          <a:noFill/>
          <a:ln>
            <a:solidFill>
              <a:srgbClr val="FF0000"/>
            </a:solidFill>
          </a:ln>
        </p:spPr>
        <p:txBody>
          <a:bodyPr wrap="square" rtlCol="0">
            <a:spAutoFit/>
          </a:bodyPr>
          <a:lstStyle/>
          <a:p>
            <a:r>
              <a:rPr lang="en-US" dirty="0">
                <a:solidFill>
                  <a:srgbClr val="FF0000"/>
                </a:solidFill>
              </a:rPr>
              <a:t>6</a:t>
            </a:r>
          </a:p>
        </p:txBody>
      </p:sp>
      <p:cxnSp>
        <p:nvCxnSpPr>
          <p:cNvPr id="37" name="Straight Arrow Connector 36">
            <a:extLst>
              <a:ext uri="{FF2B5EF4-FFF2-40B4-BE49-F238E27FC236}">
                <a16:creationId xmlns:a16="http://schemas.microsoft.com/office/drawing/2014/main" id="{ECE3C998-7040-4DC6-FCFB-AB095B90C2F2}"/>
              </a:ext>
            </a:extLst>
          </p:cNvPr>
          <p:cNvCxnSpPr>
            <a:stCxn id="35" idx="1"/>
          </p:cNvCxnSpPr>
          <p:nvPr/>
        </p:nvCxnSpPr>
        <p:spPr>
          <a:xfrm flipH="1" flipV="1">
            <a:off x="1942371" y="4820620"/>
            <a:ext cx="206337" cy="3957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31AA3621-DDC5-9EBF-EBAE-F1362621A401}"/>
              </a:ext>
            </a:extLst>
          </p:cNvPr>
          <p:cNvSpPr txBox="1"/>
          <p:nvPr/>
        </p:nvSpPr>
        <p:spPr>
          <a:xfrm>
            <a:off x="1005708" y="5094630"/>
            <a:ext cx="331305" cy="369332"/>
          </a:xfrm>
          <a:prstGeom prst="rect">
            <a:avLst/>
          </a:prstGeom>
          <a:noFill/>
          <a:ln>
            <a:solidFill>
              <a:srgbClr val="FF0000"/>
            </a:solidFill>
          </a:ln>
        </p:spPr>
        <p:txBody>
          <a:bodyPr wrap="square" rtlCol="0">
            <a:spAutoFit/>
          </a:bodyPr>
          <a:lstStyle/>
          <a:p>
            <a:r>
              <a:rPr lang="en-US" dirty="0">
                <a:solidFill>
                  <a:srgbClr val="FF0000"/>
                </a:solidFill>
              </a:rPr>
              <a:t>7</a:t>
            </a:r>
          </a:p>
        </p:txBody>
      </p:sp>
      <p:cxnSp>
        <p:nvCxnSpPr>
          <p:cNvPr id="43" name="Straight Arrow Connector 42">
            <a:extLst>
              <a:ext uri="{FF2B5EF4-FFF2-40B4-BE49-F238E27FC236}">
                <a16:creationId xmlns:a16="http://schemas.microsoft.com/office/drawing/2014/main" id="{7F7CF4D0-2F56-50E9-0794-EE32BBE8BAAC}"/>
              </a:ext>
            </a:extLst>
          </p:cNvPr>
          <p:cNvCxnSpPr/>
          <p:nvPr/>
        </p:nvCxnSpPr>
        <p:spPr>
          <a:xfrm flipH="1" flipV="1">
            <a:off x="800100" y="4840408"/>
            <a:ext cx="205608" cy="2756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721FBA6F-6460-51F8-C4EA-39A4E4142817}"/>
              </a:ext>
            </a:extLst>
          </p:cNvPr>
          <p:cNvCxnSpPr/>
          <p:nvPr/>
        </p:nvCxnSpPr>
        <p:spPr>
          <a:xfrm flipV="1">
            <a:off x="1337013" y="4867470"/>
            <a:ext cx="272920" cy="2485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A5DE1AA8-5F12-01A4-9733-08CB6404B902}"/>
              </a:ext>
            </a:extLst>
          </p:cNvPr>
          <p:cNvSpPr/>
          <p:nvPr/>
        </p:nvSpPr>
        <p:spPr>
          <a:xfrm>
            <a:off x="6038850" y="6172200"/>
            <a:ext cx="1866900" cy="22589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679B21B9-6EC3-6FA1-C408-D8AD5F57E60F}"/>
              </a:ext>
            </a:extLst>
          </p:cNvPr>
          <p:cNvCxnSpPr/>
          <p:nvPr/>
        </p:nvCxnSpPr>
        <p:spPr>
          <a:xfrm>
            <a:off x="5057775" y="5905500"/>
            <a:ext cx="981075" cy="34060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6F1672FD-9154-4E34-1F8D-0BFE7F35E307}"/>
              </a:ext>
            </a:extLst>
          </p:cNvPr>
          <p:cNvSpPr txBox="1"/>
          <p:nvPr/>
        </p:nvSpPr>
        <p:spPr>
          <a:xfrm>
            <a:off x="4701408" y="5742330"/>
            <a:ext cx="331305" cy="369332"/>
          </a:xfrm>
          <a:prstGeom prst="rect">
            <a:avLst/>
          </a:prstGeom>
          <a:noFill/>
          <a:ln>
            <a:solidFill>
              <a:srgbClr val="FF0000"/>
            </a:solidFill>
          </a:ln>
        </p:spPr>
        <p:txBody>
          <a:bodyPr wrap="square" rtlCol="0">
            <a:spAutoFit/>
          </a:bodyPr>
          <a:lstStyle/>
          <a:p>
            <a:r>
              <a:rPr lang="en-US" dirty="0">
                <a:solidFill>
                  <a:srgbClr val="FF0000"/>
                </a:solidFill>
              </a:rPr>
              <a:t>8</a:t>
            </a:r>
          </a:p>
        </p:txBody>
      </p:sp>
      <p:pic>
        <p:nvPicPr>
          <p:cNvPr id="3" name="Picture 2">
            <a:extLst>
              <a:ext uri="{FF2B5EF4-FFF2-40B4-BE49-F238E27FC236}">
                <a16:creationId xmlns:a16="http://schemas.microsoft.com/office/drawing/2014/main" id="{84B8159C-9C26-7E5C-EB05-A05BF6E3793B}"/>
              </a:ext>
            </a:extLst>
          </p:cNvPr>
          <p:cNvPicPr>
            <a:picLocks noChangeAspect="1"/>
          </p:cNvPicPr>
          <p:nvPr/>
        </p:nvPicPr>
        <p:blipFill>
          <a:blip r:embed="rId3"/>
          <a:stretch>
            <a:fillRect/>
          </a:stretch>
        </p:blipFill>
        <p:spPr>
          <a:xfrm>
            <a:off x="6138144" y="1782100"/>
            <a:ext cx="2546275" cy="1216721"/>
          </a:xfrm>
          <a:prstGeom prst="rect">
            <a:avLst/>
          </a:prstGeom>
        </p:spPr>
      </p:pic>
      <p:cxnSp>
        <p:nvCxnSpPr>
          <p:cNvPr id="8" name="Straight Arrow Connector 7">
            <a:extLst>
              <a:ext uri="{FF2B5EF4-FFF2-40B4-BE49-F238E27FC236}">
                <a16:creationId xmlns:a16="http://schemas.microsoft.com/office/drawing/2014/main" id="{ECE15C88-36D9-C89B-5493-4E5A36919928}"/>
              </a:ext>
            </a:extLst>
          </p:cNvPr>
          <p:cNvCxnSpPr>
            <a:cxnSpLocks/>
          </p:cNvCxnSpPr>
          <p:nvPr/>
        </p:nvCxnSpPr>
        <p:spPr>
          <a:xfrm flipV="1">
            <a:off x="2749620" y="2189376"/>
            <a:ext cx="3441630" cy="8277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6754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530C02E-CC58-C12A-7DE4-811E30C03A03}"/>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B1945944-C326-5BF8-A44F-D95DA8795A30}"/>
              </a:ext>
            </a:extLst>
          </p:cNvPr>
          <p:cNvSpPr>
            <a:spLocks noGrp="1"/>
          </p:cNvSpPr>
          <p:nvPr>
            <p:ph type="sldNum" sz="quarter" idx="11"/>
          </p:nvPr>
        </p:nvSpPr>
        <p:spPr/>
        <p:txBody>
          <a:bodyPr/>
          <a:lstStyle/>
          <a:p>
            <a:pPr>
              <a:defRPr/>
            </a:pPr>
            <a:fld id="{C0517710-F16E-9743-B301-D86E01E77819}" type="slidenum">
              <a:rPr lang="en-US" smtClean="0"/>
              <a:pPr>
                <a:defRPr/>
              </a:pPr>
              <a:t>19</a:t>
            </a:fld>
            <a:endParaRPr lang="en-US" dirty="0"/>
          </a:p>
        </p:txBody>
      </p:sp>
      <p:sp>
        <p:nvSpPr>
          <p:cNvPr id="6" name="Title 1">
            <a:extLst>
              <a:ext uri="{FF2B5EF4-FFF2-40B4-BE49-F238E27FC236}">
                <a16:creationId xmlns:a16="http://schemas.microsoft.com/office/drawing/2014/main" id="{9F669B2B-4653-7985-8FB7-2EDD7D259435}"/>
              </a:ext>
            </a:extLst>
          </p:cNvPr>
          <p:cNvSpPr txBox="1">
            <a:spLocks/>
          </p:cNvSpPr>
          <p:nvPr/>
        </p:nvSpPr>
        <p:spPr bwMode="auto">
          <a:xfrm>
            <a:off x="609600" y="498475"/>
            <a:ext cx="8229600"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a:lstStyle>
          <a:p>
            <a:r>
              <a:rPr lang="en-US" sz="2800" dirty="0"/>
              <a:t>How to Re-Print Stamps</a:t>
            </a:r>
            <a:br>
              <a:rPr lang="en-US" sz="2800" dirty="0"/>
            </a:br>
            <a:endParaRPr lang="en-US" sz="2800" dirty="0"/>
          </a:p>
        </p:txBody>
      </p:sp>
      <p:sp>
        <p:nvSpPr>
          <p:cNvPr id="8" name="TextBox 7">
            <a:extLst>
              <a:ext uri="{FF2B5EF4-FFF2-40B4-BE49-F238E27FC236}">
                <a16:creationId xmlns:a16="http://schemas.microsoft.com/office/drawing/2014/main" id="{EE754AB3-148D-FDD3-B968-3A07E5286CC1}"/>
              </a:ext>
            </a:extLst>
          </p:cNvPr>
          <p:cNvSpPr txBox="1"/>
          <p:nvPr/>
        </p:nvSpPr>
        <p:spPr>
          <a:xfrm>
            <a:off x="142874" y="1054477"/>
            <a:ext cx="8696325" cy="1815882"/>
          </a:xfrm>
          <a:prstGeom prst="rect">
            <a:avLst/>
          </a:prstGeom>
          <a:noFill/>
        </p:spPr>
        <p:txBody>
          <a:bodyPr wrap="square">
            <a:spAutoFit/>
          </a:bodyPr>
          <a:lstStyle/>
          <a:p>
            <a:r>
              <a:rPr lang="en-US" sz="1400" b="1" i="0" dirty="0">
                <a:solidFill>
                  <a:srgbClr val="FF0000"/>
                </a:solidFill>
                <a:effectLst/>
                <a:latin typeface="+mn-lt"/>
              </a:rPr>
              <a:t>You can reprint stamps up to 24 hours from the initial printing.</a:t>
            </a:r>
          </a:p>
          <a:p>
            <a:pPr algn="l"/>
            <a:r>
              <a:rPr lang="en-US" sz="1400" b="0" i="0" dirty="0">
                <a:solidFill>
                  <a:srgbClr val="000000"/>
                </a:solidFill>
                <a:effectLst/>
                <a:latin typeface="+mj-lt"/>
              </a:rPr>
              <a:t>If there is an issue when printing a stamp sheet, you can reprint it one time, immediately after the first attempted printing. </a:t>
            </a:r>
            <a:r>
              <a:rPr lang="en-US" sz="1400" b="1" i="1" u="sng" dirty="0">
                <a:solidFill>
                  <a:srgbClr val="000000"/>
                </a:solidFill>
                <a:effectLst/>
                <a:latin typeface="+mj-lt"/>
              </a:rPr>
              <a:t>Stamps printed on stamp rolls and envelopes cannot be reprinted</a:t>
            </a:r>
            <a:r>
              <a:rPr lang="en-US" sz="1400" b="1" i="0" dirty="0">
                <a:solidFill>
                  <a:srgbClr val="000000"/>
                </a:solidFill>
                <a:effectLst/>
                <a:latin typeface="+mj-lt"/>
              </a:rPr>
              <a:t>.</a:t>
            </a:r>
          </a:p>
          <a:p>
            <a:pPr algn="l"/>
            <a:endParaRPr lang="en-US" sz="1400" b="0" i="0" dirty="0">
              <a:solidFill>
                <a:srgbClr val="000000"/>
              </a:solidFill>
              <a:effectLst/>
              <a:latin typeface="+mj-lt"/>
            </a:endParaRPr>
          </a:p>
          <a:p>
            <a:pPr algn="l"/>
            <a:r>
              <a:rPr lang="en-US" sz="1400" b="0" i="0" dirty="0">
                <a:solidFill>
                  <a:srgbClr val="000000"/>
                </a:solidFill>
                <a:effectLst/>
                <a:latin typeface="+mj-lt"/>
              </a:rPr>
              <a:t>The features and options you see may vary depending upon your role. If you have any questions regarding your permissions, please contact your administrator.</a:t>
            </a:r>
          </a:p>
          <a:p>
            <a:pPr algn="l"/>
            <a:endParaRPr lang="en-US" sz="1400" b="0" i="0" dirty="0">
              <a:solidFill>
                <a:srgbClr val="000000"/>
              </a:solidFill>
              <a:effectLst/>
              <a:latin typeface="+mj-lt"/>
            </a:endParaRPr>
          </a:p>
          <a:p>
            <a:pPr algn="l">
              <a:buFont typeface="+mj-lt"/>
              <a:buAutoNum type="arabicPeriod"/>
            </a:pPr>
            <a:r>
              <a:rPr lang="en-US" sz="1400" b="0" i="0" dirty="0">
                <a:solidFill>
                  <a:srgbClr val="000000"/>
                </a:solidFill>
                <a:effectLst/>
                <a:latin typeface="+mj-lt"/>
              </a:rPr>
              <a:t>In the confirmation of the stamp sheet that you just printed, select </a:t>
            </a:r>
            <a:r>
              <a:rPr lang="en-US" sz="1400" b="1" i="0" dirty="0">
                <a:solidFill>
                  <a:srgbClr val="000000"/>
                </a:solidFill>
                <a:effectLst/>
                <a:latin typeface="+mj-lt"/>
              </a:rPr>
              <a:t>Reprint Sheet</a:t>
            </a:r>
            <a:r>
              <a:rPr lang="en-US" sz="1400" b="0" i="0" dirty="0">
                <a:solidFill>
                  <a:srgbClr val="000000"/>
                </a:solidFill>
                <a:effectLst/>
                <a:latin typeface="+mj-lt"/>
              </a:rPr>
              <a:t>.</a:t>
            </a:r>
          </a:p>
        </p:txBody>
      </p:sp>
      <p:pic>
        <p:nvPicPr>
          <p:cNvPr id="9" name="Picture 8">
            <a:extLst>
              <a:ext uri="{FF2B5EF4-FFF2-40B4-BE49-F238E27FC236}">
                <a16:creationId xmlns:a16="http://schemas.microsoft.com/office/drawing/2014/main" id="{C8958E5C-812B-D6FF-9C4F-A366FD369260}"/>
              </a:ext>
            </a:extLst>
          </p:cNvPr>
          <p:cNvPicPr>
            <a:picLocks noChangeAspect="1"/>
          </p:cNvPicPr>
          <p:nvPr/>
        </p:nvPicPr>
        <p:blipFill>
          <a:blip r:embed="rId2"/>
          <a:stretch>
            <a:fillRect/>
          </a:stretch>
        </p:blipFill>
        <p:spPr>
          <a:xfrm>
            <a:off x="2590800" y="3148012"/>
            <a:ext cx="3962400" cy="2390775"/>
          </a:xfrm>
          <a:prstGeom prst="rect">
            <a:avLst/>
          </a:prstGeom>
        </p:spPr>
      </p:pic>
    </p:spTree>
    <p:extLst>
      <p:ext uri="{BB962C8B-B14F-4D97-AF65-F5344CB8AC3E}">
        <p14:creationId xmlns:p14="http://schemas.microsoft.com/office/powerpoint/2010/main" val="1582539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0CF3C-D865-4A5B-A9FF-EB42EA98E7AC}"/>
              </a:ext>
            </a:extLst>
          </p:cNvPr>
          <p:cNvSpPr>
            <a:spLocks noGrp="1"/>
          </p:cNvSpPr>
          <p:nvPr>
            <p:ph type="title"/>
          </p:nvPr>
        </p:nvSpPr>
        <p:spPr>
          <a:xfrm>
            <a:off x="1822174" y="674480"/>
            <a:ext cx="8229600" cy="692150"/>
          </a:xfrm>
        </p:spPr>
        <p:txBody>
          <a:bodyPr/>
          <a:lstStyle/>
          <a:p>
            <a:r>
              <a:rPr lang="en-US" dirty="0"/>
              <a:t>What is </a:t>
            </a:r>
            <a:r>
              <a:rPr lang="en-US" dirty="0" err="1"/>
              <a:t>PitneyShip</a:t>
            </a:r>
            <a:r>
              <a:rPr lang="en-US" dirty="0"/>
              <a:t>™ Pro?</a:t>
            </a:r>
          </a:p>
        </p:txBody>
      </p:sp>
      <p:sp>
        <p:nvSpPr>
          <p:cNvPr id="3" name="Content Placeholder 2">
            <a:extLst>
              <a:ext uri="{FF2B5EF4-FFF2-40B4-BE49-F238E27FC236}">
                <a16:creationId xmlns:a16="http://schemas.microsoft.com/office/drawing/2014/main" id="{09AEB882-58F7-42BB-92B2-BA694172AB8B}"/>
              </a:ext>
            </a:extLst>
          </p:cNvPr>
          <p:cNvSpPr>
            <a:spLocks noGrp="1"/>
          </p:cNvSpPr>
          <p:nvPr>
            <p:ph idx="1"/>
          </p:nvPr>
        </p:nvSpPr>
        <p:spPr>
          <a:xfrm>
            <a:off x="629478" y="1657558"/>
            <a:ext cx="8229600" cy="4525962"/>
          </a:xfrm>
        </p:spPr>
        <p:txBody>
          <a:bodyPr/>
          <a:lstStyle/>
          <a:p>
            <a:pPr marL="0" indent="0" algn="just">
              <a:buNone/>
            </a:pPr>
            <a:r>
              <a:rPr lang="en-US" dirty="0" err="1"/>
              <a:t>PitneyShip</a:t>
            </a:r>
            <a:r>
              <a:rPr lang="en-US" dirty="0"/>
              <a:t>™ Pro is a</a:t>
            </a:r>
            <a:r>
              <a:rPr lang="en-US" b="0" i="0" dirty="0">
                <a:solidFill>
                  <a:srgbClr val="4E4E4E"/>
                </a:solidFill>
                <a:effectLst/>
                <a:latin typeface="Helvetica Neue"/>
              </a:rPr>
              <a:t> cloud-based solution that scales easily across your organization, allowing employees to create carrier shipping labels and print postage regardless of location. Real-time data provides better insights and visibility into your shipping activity, helping you save time and money on every package you send.</a:t>
            </a:r>
            <a:endParaRPr lang="en-US" dirty="0"/>
          </a:p>
        </p:txBody>
      </p:sp>
      <p:sp>
        <p:nvSpPr>
          <p:cNvPr id="4" name="Date Placeholder 3">
            <a:extLst>
              <a:ext uri="{FF2B5EF4-FFF2-40B4-BE49-F238E27FC236}">
                <a16:creationId xmlns:a16="http://schemas.microsoft.com/office/drawing/2014/main" id="{F7E23FC6-1624-480C-AC4A-F7167ECE7F10}"/>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3B357081-0D59-43A5-BC97-C84F8B9B1915}"/>
              </a:ext>
            </a:extLst>
          </p:cNvPr>
          <p:cNvSpPr>
            <a:spLocks noGrp="1"/>
          </p:cNvSpPr>
          <p:nvPr>
            <p:ph type="sldNum" sz="quarter" idx="11"/>
          </p:nvPr>
        </p:nvSpPr>
        <p:spPr/>
        <p:txBody>
          <a:bodyPr/>
          <a:lstStyle/>
          <a:p>
            <a:pPr>
              <a:defRPr/>
            </a:pPr>
            <a:fld id="{C0517710-F16E-9743-B301-D86E01E77819}" type="slidenum">
              <a:rPr lang="en-US" smtClean="0"/>
              <a:pPr>
                <a:defRPr/>
              </a:pPr>
              <a:t>2</a:t>
            </a:fld>
            <a:endParaRPr lang="en-US" dirty="0"/>
          </a:p>
        </p:txBody>
      </p:sp>
    </p:spTree>
    <p:extLst>
      <p:ext uri="{BB962C8B-B14F-4D97-AF65-F5344CB8AC3E}">
        <p14:creationId xmlns:p14="http://schemas.microsoft.com/office/powerpoint/2010/main" val="4075275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92822-D4CB-478C-8A99-1D47115C3609}"/>
              </a:ext>
            </a:extLst>
          </p:cNvPr>
          <p:cNvSpPr>
            <a:spLocks noGrp="1"/>
          </p:cNvSpPr>
          <p:nvPr>
            <p:ph type="title"/>
          </p:nvPr>
        </p:nvSpPr>
        <p:spPr>
          <a:xfrm>
            <a:off x="563217" y="-82832"/>
            <a:ext cx="8229600" cy="1364025"/>
          </a:xfrm>
        </p:spPr>
        <p:txBody>
          <a:bodyPr/>
          <a:lstStyle/>
          <a:p>
            <a:pPr algn="ctr" defTabSz="914400" fontAlgn="auto">
              <a:spcBef>
                <a:spcPts val="0"/>
              </a:spcBef>
              <a:spcAft>
                <a:spcPts val="0"/>
              </a:spcAft>
            </a:pPr>
            <a:br>
              <a:rPr lang="en-US" sz="1800" b="1" dirty="0">
                <a:solidFill>
                  <a:srgbClr val="000000"/>
                </a:solidFill>
                <a:latin typeface="Garamond" panose="02020404030301010803"/>
                <a:ea typeface="+mn-ea"/>
                <a:cs typeface="+mn-cs"/>
              </a:rPr>
            </a:br>
            <a:r>
              <a:rPr lang="en-US" sz="2400" dirty="0"/>
              <a:t>How to Align the Printer Correctly to Print Stamps</a:t>
            </a:r>
            <a:br>
              <a:rPr lang="en-US" sz="1800" dirty="0"/>
            </a:br>
            <a:br>
              <a:rPr lang="en-US" sz="1800" dirty="0">
                <a:solidFill>
                  <a:srgbClr val="000000"/>
                </a:solidFill>
                <a:latin typeface="Garamond" panose="02020404030301010803"/>
                <a:ea typeface="+mn-ea"/>
                <a:cs typeface="+mn-cs"/>
              </a:rPr>
            </a:br>
            <a:br>
              <a:rPr lang="en-US" sz="2000" dirty="0">
                <a:solidFill>
                  <a:srgbClr val="000000">
                    <a:lumMod val="85000"/>
                    <a:lumOff val="15000"/>
                  </a:srgbClr>
                </a:solidFill>
                <a:latin typeface="Garamond" panose="02020404030301010803"/>
                <a:ea typeface="+mn-ea"/>
                <a:cs typeface="+mn-cs"/>
              </a:rPr>
            </a:br>
            <a:endParaRPr lang="en-US" sz="2000" dirty="0"/>
          </a:p>
        </p:txBody>
      </p:sp>
      <p:sp>
        <p:nvSpPr>
          <p:cNvPr id="4" name="Date Placeholder 3">
            <a:extLst>
              <a:ext uri="{FF2B5EF4-FFF2-40B4-BE49-F238E27FC236}">
                <a16:creationId xmlns:a16="http://schemas.microsoft.com/office/drawing/2014/main" id="{77EB44F6-E16E-4156-A899-09FEF97E3CD1}"/>
              </a:ext>
            </a:extLst>
          </p:cNvPr>
          <p:cNvSpPr>
            <a:spLocks noGrp="1"/>
          </p:cNvSpPr>
          <p:nvPr>
            <p:ph type="dt" sz="half" idx="10"/>
          </p:nvPr>
        </p:nvSpPr>
        <p:spPr>
          <a:xfrm>
            <a:off x="7078955" y="6505575"/>
            <a:ext cx="1552575" cy="282575"/>
          </a:xfrm>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4E27704B-7070-4D18-A2EA-B8BA09123BE5}"/>
              </a:ext>
            </a:extLst>
          </p:cNvPr>
          <p:cNvSpPr>
            <a:spLocks noGrp="1"/>
          </p:cNvSpPr>
          <p:nvPr>
            <p:ph type="sldNum" sz="quarter" idx="11"/>
          </p:nvPr>
        </p:nvSpPr>
        <p:spPr>
          <a:xfrm>
            <a:off x="8358188" y="6505575"/>
            <a:ext cx="652462" cy="282575"/>
          </a:xfrm>
        </p:spPr>
        <p:txBody>
          <a:bodyPr/>
          <a:lstStyle/>
          <a:p>
            <a:pPr>
              <a:defRPr/>
            </a:pPr>
            <a:fld id="{C0517710-F16E-9743-B301-D86E01E77819}" type="slidenum">
              <a:rPr lang="en-US" smtClean="0"/>
              <a:pPr>
                <a:defRPr/>
              </a:pPr>
              <a:t>20</a:t>
            </a:fld>
            <a:endParaRPr lang="en-US" dirty="0"/>
          </a:p>
        </p:txBody>
      </p:sp>
      <p:sp>
        <p:nvSpPr>
          <p:cNvPr id="6" name="Content Placeholder 5">
            <a:extLst>
              <a:ext uri="{FF2B5EF4-FFF2-40B4-BE49-F238E27FC236}">
                <a16:creationId xmlns:a16="http://schemas.microsoft.com/office/drawing/2014/main" id="{516E18CF-E711-4EEB-A811-3C751F547EE0}"/>
              </a:ext>
            </a:extLst>
          </p:cNvPr>
          <p:cNvSpPr>
            <a:spLocks noGrp="1"/>
          </p:cNvSpPr>
          <p:nvPr>
            <p:ph idx="1"/>
          </p:nvPr>
        </p:nvSpPr>
        <p:spPr>
          <a:xfrm>
            <a:off x="5519957" y="915258"/>
            <a:ext cx="3490694" cy="2417988"/>
          </a:xfrm>
        </p:spPr>
        <p:txBody>
          <a:bodyPr/>
          <a:lstStyle/>
          <a:p>
            <a:pPr marL="0" marR="0">
              <a:lnSpc>
                <a:spcPct val="107000"/>
              </a:lnSpc>
              <a:spcBef>
                <a:spcPts val="200"/>
              </a:spcBef>
              <a:spcAft>
                <a:spcPts val="0"/>
              </a:spcAft>
            </a:pPr>
            <a:r>
              <a:rPr lang="en-US" sz="1200" b="1" dirty="0">
                <a:solidFill>
                  <a:srgbClr val="C00000"/>
                </a:solidFill>
                <a:effectLst/>
                <a:latin typeface="+mn-lt"/>
                <a:ea typeface="Times New Roman" panose="02020603050405020304" pitchFamily="18" charset="0"/>
                <a:cs typeface="Times New Roman" panose="02020603050405020304" pitchFamily="18" charset="0"/>
              </a:rPr>
              <a:t>Stamp Sheet Printer Alignment (Using Google Chrome – Recommended Browser)</a:t>
            </a:r>
            <a:endParaRPr lang="es-HN" sz="1200" b="1" dirty="0">
              <a:solidFill>
                <a:srgbClr val="C00000"/>
              </a:solidFill>
              <a:effectLst/>
              <a:latin typeface="+mn-lt"/>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200" dirty="0">
                <a:effectLst/>
                <a:latin typeface="+mn-lt"/>
                <a:ea typeface="Calibri" panose="020F0502020204030204" pitchFamily="34" charset="0"/>
                <a:cs typeface="Times New Roman" panose="02020603050405020304" pitchFamily="18" charset="0"/>
              </a:rPr>
              <a:t>When a user is doing a test print, in the printer dialog box, click the </a:t>
            </a:r>
            <a:r>
              <a:rPr lang="en-US" sz="1200" b="1" dirty="0">
                <a:effectLst/>
                <a:latin typeface="+mn-lt"/>
                <a:ea typeface="Calibri" panose="020F0502020204030204" pitchFamily="34" charset="0"/>
                <a:cs typeface="Times New Roman" panose="02020603050405020304" pitchFamily="18" charset="0"/>
              </a:rPr>
              <a:t>MORE SETTINGS </a:t>
            </a:r>
            <a:r>
              <a:rPr lang="en-US" sz="1200" dirty="0">
                <a:effectLst/>
                <a:latin typeface="+mn-lt"/>
                <a:ea typeface="Calibri" panose="020F0502020204030204" pitchFamily="34" charset="0"/>
                <a:cs typeface="Times New Roman" panose="02020603050405020304" pitchFamily="18" charset="0"/>
              </a:rPr>
              <a:t>down arrow.  In the </a:t>
            </a:r>
            <a:r>
              <a:rPr lang="en-US" sz="1200" b="1" dirty="0">
                <a:effectLst/>
                <a:latin typeface="+mn-lt"/>
                <a:ea typeface="Calibri" panose="020F0502020204030204" pitchFamily="34" charset="0"/>
                <a:cs typeface="Times New Roman" panose="02020603050405020304" pitchFamily="18" charset="0"/>
              </a:rPr>
              <a:t>SCALE</a:t>
            </a:r>
            <a:r>
              <a:rPr lang="en-US" sz="1200" dirty="0">
                <a:effectLst/>
                <a:latin typeface="+mn-lt"/>
                <a:ea typeface="Calibri" panose="020F0502020204030204" pitchFamily="34" charset="0"/>
                <a:cs typeface="Times New Roman" panose="02020603050405020304" pitchFamily="18" charset="0"/>
              </a:rPr>
              <a:t> section in image 2, select “</a:t>
            </a:r>
            <a:r>
              <a:rPr lang="en-US" sz="1200" b="1" dirty="0">
                <a:effectLst/>
                <a:latin typeface="+mn-lt"/>
                <a:ea typeface="Calibri" panose="020F0502020204030204" pitchFamily="34" charset="0"/>
                <a:cs typeface="Times New Roman" panose="02020603050405020304" pitchFamily="18" charset="0"/>
              </a:rPr>
              <a:t>Default</a:t>
            </a:r>
            <a:r>
              <a:rPr lang="en-US" sz="1200" dirty="0">
                <a:effectLst/>
                <a:latin typeface="+mn-lt"/>
                <a:ea typeface="Calibri" panose="020F0502020204030204" pitchFamily="34" charset="0"/>
                <a:cs typeface="Times New Roman" panose="02020603050405020304" pitchFamily="18" charset="0"/>
              </a:rPr>
              <a:t>”.  Put the test print page in and make sure the print lines up. Then hit </a:t>
            </a:r>
            <a:r>
              <a:rPr lang="en-US" sz="1200" b="1" dirty="0">
                <a:effectLst/>
                <a:latin typeface="+mn-lt"/>
                <a:ea typeface="Calibri" panose="020F0502020204030204" pitchFamily="34" charset="0"/>
                <a:cs typeface="Times New Roman" panose="02020603050405020304" pitchFamily="18" charset="0"/>
              </a:rPr>
              <a:t>PRINT</a:t>
            </a:r>
            <a:r>
              <a:rPr lang="en-US" sz="1200" dirty="0">
                <a:effectLst/>
                <a:latin typeface="+mn-lt"/>
                <a:ea typeface="Calibri" panose="020F0502020204030204" pitchFamily="34" charset="0"/>
                <a:cs typeface="Times New Roman" panose="02020603050405020304" pitchFamily="18" charset="0"/>
              </a:rPr>
              <a:t>.</a:t>
            </a:r>
            <a:endParaRPr lang="es-HN" sz="1200" dirty="0">
              <a:effectLst/>
              <a:latin typeface="+mn-lt"/>
              <a:ea typeface="Calibri" panose="020F0502020204030204" pitchFamily="34" charset="0"/>
              <a:cs typeface="Times New Roman" panose="02020603050405020304" pitchFamily="18" charset="0"/>
            </a:endParaRPr>
          </a:p>
          <a:p>
            <a:pPr marL="0" indent="0">
              <a:buNone/>
            </a:pPr>
            <a:endParaRPr lang="en-US" sz="1400" b="1" dirty="0">
              <a:solidFill>
                <a:srgbClr val="FF0000"/>
              </a:solidFill>
            </a:endParaRPr>
          </a:p>
        </p:txBody>
      </p:sp>
      <p:pic>
        <p:nvPicPr>
          <p:cNvPr id="3" name="Picture 2">
            <a:extLst>
              <a:ext uri="{FF2B5EF4-FFF2-40B4-BE49-F238E27FC236}">
                <a16:creationId xmlns:a16="http://schemas.microsoft.com/office/drawing/2014/main" id="{914911A6-0769-4188-B4C3-776563EE3DB2}"/>
              </a:ext>
            </a:extLst>
          </p:cNvPr>
          <p:cNvPicPr>
            <a:picLocks noChangeAspect="1"/>
          </p:cNvPicPr>
          <p:nvPr/>
        </p:nvPicPr>
        <p:blipFill>
          <a:blip r:embed="rId2"/>
          <a:stretch>
            <a:fillRect/>
          </a:stretch>
        </p:blipFill>
        <p:spPr>
          <a:xfrm>
            <a:off x="0" y="570452"/>
            <a:ext cx="5519957" cy="2968324"/>
          </a:xfrm>
          <a:prstGeom prst="rect">
            <a:avLst/>
          </a:prstGeom>
        </p:spPr>
      </p:pic>
      <p:pic>
        <p:nvPicPr>
          <p:cNvPr id="7" name="Picture 6">
            <a:extLst>
              <a:ext uri="{FF2B5EF4-FFF2-40B4-BE49-F238E27FC236}">
                <a16:creationId xmlns:a16="http://schemas.microsoft.com/office/drawing/2014/main" id="{76A4B5DF-A27F-4A80-9A2A-C95ADBAD5F9F}"/>
              </a:ext>
            </a:extLst>
          </p:cNvPr>
          <p:cNvPicPr>
            <a:picLocks noChangeAspect="1"/>
          </p:cNvPicPr>
          <p:nvPr/>
        </p:nvPicPr>
        <p:blipFill>
          <a:blip r:embed="rId3"/>
          <a:stretch>
            <a:fillRect/>
          </a:stretch>
        </p:blipFill>
        <p:spPr>
          <a:xfrm>
            <a:off x="2823328" y="3524755"/>
            <a:ext cx="5944115" cy="2980820"/>
          </a:xfrm>
          <a:prstGeom prst="rect">
            <a:avLst/>
          </a:prstGeom>
        </p:spPr>
      </p:pic>
      <p:sp>
        <p:nvSpPr>
          <p:cNvPr id="9" name="TextBox 8">
            <a:extLst>
              <a:ext uri="{FF2B5EF4-FFF2-40B4-BE49-F238E27FC236}">
                <a16:creationId xmlns:a16="http://schemas.microsoft.com/office/drawing/2014/main" id="{551C947D-2F44-4F7A-81A9-D990E787E055}"/>
              </a:ext>
            </a:extLst>
          </p:cNvPr>
          <p:cNvSpPr txBox="1"/>
          <p:nvPr/>
        </p:nvSpPr>
        <p:spPr>
          <a:xfrm>
            <a:off x="103197" y="4000416"/>
            <a:ext cx="2720131" cy="2251835"/>
          </a:xfrm>
          <a:prstGeom prst="rect">
            <a:avLst/>
          </a:prstGeom>
          <a:noFill/>
        </p:spPr>
        <p:txBody>
          <a:bodyPr wrap="square">
            <a:spAutoFit/>
          </a:bodyPr>
          <a:lstStyle/>
          <a:p>
            <a:pPr marL="0" marR="0">
              <a:lnSpc>
                <a:spcPct val="107000"/>
              </a:lnSpc>
              <a:spcBef>
                <a:spcPts val="200"/>
              </a:spcBef>
              <a:spcAft>
                <a:spcPts val="0"/>
              </a:spcAft>
            </a:pPr>
            <a:r>
              <a:rPr lang="en-US" sz="1200" b="1" dirty="0">
                <a:solidFill>
                  <a:srgbClr val="C00000"/>
                </a:solidFill>
                <a:effectLst/>
                <a:latin typeface="+mn-lt"/>
                <a:ea typeface="Times New Roman" panose="02020603050405020304" pitchFamily="18" charset="0"/>
                <a:cs typeface="Times New Roman" panose="02020603050405020304" pitchFamily="18" charset="0"/>
              </a:rPr>
              <a:t>If </a:t>
            </a:r>
            <a:r>
              <a:rPr lang="en-US" sz="1200" b="1" dirty="0">
                <a:solidFill>
                  <a:srgbClr val="C00000"/>
                </a:solidFill>
                <a:latin typeface="+mn-lt"/>
                <a:ea typeface="Times New Roman" panose="02020603050405020304" pitchFamily="18" charset="0"/>
                <a:cs typeface="Times New Roman" panose="02020603050405020304" pitchFamily="18" charset="0"/>
              </a:rPr>
              <a:t>the user is</a:t>
            </a:r>
            <a:r>
              <a:rPr lang="en-US" sz="1200" b="1" dirty="0">
                <a:solidFill>
                  <a:srgbClr val="C00000"/>
                </a:solidFill>
                <a:effectLst/>
                <a:latin typeface="+mn-lt"/>
                <a:ea typeface="Times New Roman" panose="02020603050405020304" pitchFamily="18" charset="0"/>
                <a:cs typeface="Times New Roman" panose="02020603050405020304" pitchFamily="18" charset="0"/>
              </a:rPr>
              <a:t> having a difficult time controlling what print tray </a:t>
            </a:r>
            <a:r>
              <a:rPr lang="en-US" sz="1200" b="1" dirty="0">
                <a:solidFill>
                  <a:srgbClr val="C00000"/>
                </a:solidFill>
                <a:latin typeface="+mn-lt"/>
                <a:ea typeface="Times New Roman" panose="02020603050405020304" pitchFamily="18" charset="0"/>
                <a:cs typeface="Times New Roman" panose="02020603050405020304" pitchFamily="18" charset="0"/>
              </a:rPr>
              <a:t>their</a:t>
            </a:r>
            <a:r>
              <a:rPr lang="en-US" sz="1200" b="1" dirty="0">
                <a:solidFill>
                  <a:srgbClr val="C00000"/>
                </a:solidFill>
                <a:effectLst/>
                <a:latin typeface="+mn-lt"/>
                <a:ea typeface="Times New Roman" panose="02020603050405020304" pitchFamily="18" charset="0"/>
                <a:cs typeface="Times New Roman" panose="02020603050405020304" pitchFamily="18" charset="0"/>
              </a:rPr>
              <a:t> printer feeds from, they need to do the following:</a:t>
            </a:r>
            <a:endParaRPr lang="es-HN" sz="1200" b="1" dirty="0">
              <a:solidFill>
                <a:srgbClr val="C00000"/>
              </a:solidFill>
              <a:effectLst/>
              <a:latin typeface="+mn-lt"/>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200" dirty="0">
                <a:solidFill>
                  <a:schemeClr val="tx2">
                    <a:lumMod val="50000"/>
                  </a:schemeClr>
                </a:solidFill>
                <a:effectLst/>
                <a:latin typeface="+mn-lt"/>
                <a:ea typeface="Calibri" panose="020F0502020204030204" pitchFamily="34" charset="0"/>
                <a:cs typeface="Times New Roman" panose="02020603050405020304" pitchFamily="18" charset="0"/>
              </a:rPr>
              <a:t>Right click on START and then go to SETTINGS&gt;PRINTERS AND SCANNERS&gt; Select your printer&gt; MANAGE&gt;PRINTER PROPERTIES&gt;DEVICE SETTINGS&gt;OUTPUT SETTINGS&gt; Choose the tray you put paper in.</a:t>
            </a:r>
            <a:endParaRPr lang="es-HN" sz="1200" dirty="0">
              <a:solidFill>
                <a:schemeClr val="tx2">
                  <a:lumMod val="50000"/>
                </a:schemeClr>
              </a:solidFill>
              <a:effectLst/>
              <a:latin typeface="+mn-lt"/>
              <a:ea typeface="Calibri" panose="020F0502020204030204" pitchFamily="34"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FA931050-62B0-44D8-9FEF-D92D66BFF47F}"/>
              </a:ext>
            </a:extLst>
          </p:cNvPr>
          <p:cNvCxnSpPr>
            <a:cxnSpLocks/>
          </p:cNvCxnSpPr>
          <p:nvPr/>
        </p:nvCxnSpPr>
        <p:spPr>
          <a:xfrm>
            <a:off x="6320674" y="2124252"/>
            <a:ext cx="684133" cy="377320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661948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92822-D4CB-478C-8A99-1D47115C3609}"/>
              </a:ext>
            </a:extLst>
          </p:cNvPr>
          <p:cNvSpPr>
            <a:spLocks noGrp="1"/>
          </p:cNvSpPr>
          <p:nvPr>
            <p:ph type="title"/>
          </p:nvPr>
        </p:nvSpPr>
        <p:spPr>
          <a:xfrm>
            <a:off x="2453698" y="29667"/>
            <a:ext cx="4784035" cy="886947"/>
          </a:xfrm>
        </p:spPr>
        <p:txBody>
          <a:bodyPr/>
          <a:lstStyle/>
          <a:p>
            <a:pPr defTabSz="914400" fontAlgn="auto">
              <a:spcBef>
                <a:spcPts val="0"/>
              </a:spcBef>
              <a:spcAft>
                <a:spcPts val="0"/>
              </a:spcAft>
            </a:pPr>
            <a:br>
              <a:rPr lang="en-US" sz="1800" b="1" dirty="0">
                <a:solidFill>
                  <a:srgbClr val="0070C0"/>
                </a:solidFill>
                <a:latin typeface="Garamond" panose="02020404030301010803"/>
                <a:ea typeface="+mn-ea"/>
                <a:cs typeface="+mn-cs"/>
              </a:rPr>
            </a:br>
            <a:br>
              <a:rPr lang="en-US" sz="1800" b="1" dirty="0">
                <a:solidFill>
                  <a:srgbClr val="0070C0"/>
                </a:solidFill>
                <a:latin typeface="Garamond" panose="02020404030301010803"/>
                <a:ea typeface="+mn-ea"/>
                <a:cs typeface="+mn-cs"/>
              </a:rPr>
            </a:br>
            <a:r>
              <a:rPr lang="en-US" sz="2400" b="1" dirty="0">
                <a:solidFill>
                  <a:srgbClr val="0070C0"/>
                </a:solidFill>
              </a:rPr>
              <a:t> Ordering Supplies</a:t>
            </a:r>
            <a:br>
              <a:rPr lang="en-US" sz="1800" dirty="0">
                <a:solidFill>
                  <a:srgbClr val="0070C0"/>
                </a:solidFill>
              </a:rPr>
            </a:br>
            <a:br>
              <a:rPr lang="en-US" sz="1800" dirty="0">
                <a:solidFill>
                  <a:srgbClr val="0070C0"/>
                </a:solidFill>
                <a:latin typeface="Garamond" panose="02020404030301010803"/>
                <a:ea typeface="+mn-ea"/>
                <a:cs typeface="+mn-cs"/>
              </a:rPr>
            </a:br>
            <a:br>
              <a:rPr lang="en-US" sz="2000" dirty="0">
                <a:solidFill>
                  <a:srgbClr val="0070C0"/>
                </a:solidFill>
                <a:latin typeface="Garamond" panose="02020404030301010803"/>
                <a:ea typeface="+mn-ea"/>
                <a:cs typeface="+mn-cs"/>
              </a:rPr>
            </a:br>
            <a:endParaRPr lang="en-US" sz="2000" dirty="0">
              <a:solidFill>
                <a:srgbClr val="0070C0"/>
              </a:solidFill>
            </a:endParaRPr>
          </a:p>
        </p:txBody>
      </p:sp>
      <p:sp>
        <p:nvSpPr>
          <p:cNvPr id="4" name="Date Placeholder 3">
            <a:extLst>
              <a:ext uri="{FF2B5EF4-FFF2-40B4-BE49-F238E27FC236}">
                <a16:creationId xmlns:a16="http://schemas.microsoft.com/office/drawing/2014/main" id="{77EB44F6-E16E-4156-A899-09FEF97E3CD1}"/>
              </a:ext>
            </a:extLst>
          </p:cNvPr>
          <p:cNvSpPr>
            <a:spLocks noGrp="1"/>
          </p:cNvSpPr>
          <p:nvPr>
            <p:ph type="dt" sz="half" idx="10"/>
          </p:nvPr>
        </p:nvSpPr>
        <p:spPr>
          <a:xfrm>
            <a:off x="7078955" y="6505575"/>
            <a:ext cx="1552575" cy="282575"/>
          </a:xfrm>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4E27704B-7070-4D18-A2EA-B8BA09123BE5}"/>
              </a:ext>
            </a:extLst>
          </p:cNvPr>
          <p:cNvSpPr>
            <a:spLocks noGrp="1"/>
          </p:cNvSpPr>
          <p:nvPr>
            <p:ph type="sldNum" sz="quarter" idx="11"/>
          </p:nvPr>
        </p:nvSpPr>
        <p:spPr>
          <a:xfrm>
            <a:off x="8358188" y="6505575"/>
            <a:ext cx="652462" cy="282575"/>
          </a:xfrm>
        </p:spPr>
        <p:txBody>
          <a:bodyPr/>
          <a:lstStyle/>
          <a:p>
            <a:pPr>
              <a:defRPr/>
            </a:pPr>
            <a:fld id="{C0517710-F16E-9743-B301-D86E01E77819}" type="slidenum">
              <a:rPr lang="en-US" smtClean="0"/>
              <a:pPr>
                <a:defRPr/>
              </a:pPr>
              <a:t>21</a:t>
            </a:fld>
            <a:endParaRPr lang="en-US" dirty="0"/>
          </a:p>
        </p:txBody>
      </p:sp>
      <p:sp>
        <p:nvSpPr>
          <p:cNvPr id="7" name="Content Placeholder 6">
            <a:extLst>
              <a:ext uri="{FF2B5EF4-FFF2-40B4-BE49-F238E27FC236}">
                <a16:creationId xmlns:a16="http://schemas.microsoft.com/office/drawing/2014/main" id="{06EC81A1-5C61-46CA-866F-FFCA1BE74371}"/>
              </a:ext>
            </a:extLst>
          </p:cNvPr>
          <p:cNvSpPr>
            <a:spLocks noGrp="1"/>
          </p:cNvSpPr>
          <p:nvPr>
            <p:ph idx="1"/>
          </p:nvPr>
        </p:nvSpPr>
        <p:spPr>
          <a:xfrm>
            <a:off x="283823" y="220475"/>
            <a:ext cx="8951053" cy="6163179"/>
          </a:xfrm>
        </p:spPr>
        <p:txBody>
          <a:bodyPr/>
          <a:lstStyle/>
          <a:p>
            <a:pPr marL="0" marR="0" indent="0">
              <a:lnSpc>
                <a:spcPct val="107000"/>
              </a:lnSpc>
              <a:spcBef>
                <a:spcPts val="0"/>
              </a:spcBef>
              <a:spcAft>
                <a:spcPts val="800"/>
              </a:spcAft>
              <a:buNone/>
            </a:pPr>
            <a:endParaRPr lang="en-US" sz="1100" b="1" dirty="0">
              <a:effectLst/>
              <a:latin typeface="+mn-l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Supplies</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You will need your account # (BPN) which will be provided to you.</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You can order supplies in 2 ways:</a:t>
            </a:r>
          </a:p>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Email your supply order to:</a:t>
            </a:r>
            <a:r>
              <a:rPr lang="en-US" sz="1800" dirty="0">
                <a:effectLst/>
                <a:latin typeface="Calibri" panose="020F0502020204030204" pitchFamily="34" charset="0"/>
                <a:ea typeface="Calibri" panose="020F0502020204030204" pitchFamily="34" charset="0"/>
                <a:cs typeface="Times New Roman" panose="02020603050405020304" pitchFamily="18" charset="0"/>
              </a:rPr>
              <a:t> orders@texasofficesystems.com OR by Phone: 254-666-2592</a:t>
            </a:r>
          </a:p>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Stamp Sheets </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These are from Pitney Bowes and are part number Item #SL-SPM11 and cost $4.99 + applicable taxes for 120 Stamps (6 sheets</a:t>
            </a:r>
            <a:r>
              <a:rPr lang="en-US" sz="1800" dirty="0">
                <a:latin typeface="Calibri" panose="020F0502020204030204" pitchFamily="34" charset="0"/>
                <a:ea typeface="Calibri" panose="020F0502020204030204" pitchFamily="34" charset="0"/>
                <a:cs typeface="Times New Roman" panose="02020603050405020304" pitchFamily="18" charset="0"/>
              </a:rPr>
              <a:t>, 20 stamps per sheet)</a:t>
            </a:r>
            <a:r>
              <a:rPr lang="en-US" sz="1800" dirty="0">
                <a:effectLst/>
                <a:latin typeface="Calibri" panose="020F0502020204030204" pitchFamily="34" charset="0"/>
                <a:ea typeface="Calibri" panose="020F0502020204030204" pitchFamily="34" charset="0"/>
                <a:cs typeface="Times New Roman" panose="02020603050405020304" pitchFamily="18" charset="0"/>
              </a:rPr>
              <a:t>.  We recommend ordering enough to last you at least 1-2 months to minimize shipping costs.  </a:t>
            </a:r>
          </a:p>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Information Needed for Your Supply Order:</a:t>
            </a:r>
          </a:p>
          <a:p>
            <a:pPr marL="0" marR="0" indent="0">
              <a:lnSpc>
                <a:spcPct val="107000"/>
              </a:lnSpc>
              <a:spcBef>
                <a:spcPts val="0"/>
              </a:spcBef>
              <a:spcAft>
                <a:spcPts val="800"/>
              </a:spcAft>
              <a:buNone/>
            </a:pPr>
            <a:r>
              <a:rPr lang="en-US" sz="18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BPN</a:t>
            </a:r>
          </a:p>
          <a:p>
            <a:pPr marL="0" marR="0" indent="0">
              <a:lnSpc>
                <a:spcPct val="107000"/>
              </a:lnSpc>
              <a:spcBef>
                <a:spcPts val="0"/>
              </a:spcBef>
              <a:spcAft>
                <a:spcPts val="800"/>
              </a:spcAft>
              <a:buNone/>
            </a:pPr>
            <a:r>
              <a:rPr lang="en-US" sz="18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Company Name</a:t>
            </a:r>
          </a:p>
          <a:p>
            <a:pPr marL="0" marR="0" indent="0">
              <a:lnSpc>
                <a:spcPct val="107000"/>
              </a:lnSpc>
              <a:spcBef>
                <a:spcPts val="0"/>
              </a:spcBef>
              <a:spcAft>
                <a:spcPts val="800"/>
              </a:spcAft>
              <a:buNone/>
            </a:pPr>
            <a:r>
              <a:rPr lang="en-US" sz="18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Shipping Address</a:t>
            </a:r>
          </a:p>
          <a:p>
            <a:pPr marL="0" marR="0" indent="0">
              <a:lnSpc>
                <a:spcPct val="107000"/>
              </a:lnSpc>
              <a:spcBef>
                <a:spcPts val="0"/>
              </a:spcBef>
              <a:spcAft>
                <a:spcPts val="800"/>
              </a:spcAft>
              <a:buNone/>
            </a:pPr>
            <a:r>
              <a:rPr lang="en-US" sz="18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Name of Person Ordering Supplies – Full Name, Email and Phone Number</a:t>
            </a:r>
          </a:p>
          <a:p>
            <a:pPr marL="0" marR="0" indent="0">
              <a:lnSpc>
                <a:spcPct val="107000"/>
              </a:lnSpc>
              <a:spcBef>
                <a:spcPts val="0"/>
              </a:spcBef>
              <a:spcAft>
                <a:spcPts val="800"/>
              </a:spcAft>
              <a:buNone/>
            </a:pPr>
            <a:r>
              <a:rPr lang="en-US" sz="18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Quantity of Stamp Sheets Needed</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urgent orders: If you want to ship USPS priority which most will be delivered in 1 to 3 days, shipping will be an additional estimated $6.00 to $9.00.  This varies by zip code. </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482061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B9ED049-03E5-6C82-F433-7BD79E05AC9C}"/>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CFF99A91-41DC-D841-09AA-27D612934603}"/>
              </a:ext>
            </a:extLst>
          </p:cNvPr>
          <p:cNvSpPr>
            <a:spLocks noGrp="1"/>
          </p:cNvSpPr>
          <p:nvPr>
            <p:ph type="sldNum" sz="quarter" idx="11"/>
          </p:nvPr>
        </p:nvSpPr>
        <p:spPr/>
        <p:txBody>
          <a:bodyPr/>
          <a:lstStyle/>
          <a:p>
            <a:pPr>
              <a:defRPr/>
            </a:pPr>
            <a:fld id="{C0517710-F16E-9743-B301-D86E01E77819}" type="slidenum">
              <a:rPr lang="en-US" smtClean="0"/>
              <a:pPr>
                <a:defRPr/>
              </a:pPr>
              <a:t>22</a:t>
            </a:fld>
            <a:endParaRPr lang="en-US" dirty="0"/>
          </a:p>
        </p:txBody>
      </p:sp>
      <p:pic>
        <p:nvPicPr>
          <p:cNvPr id="11" name="Content Placeholder 10">
            <a:extLst>
              <a:ext uri="{FF2B5EF4-FFF2-40B4-BE49-F238E27FC236}">
                <a16:creationId xmlns:a16="http://schemas.microsoft.com/office/drawing/2014/main" id="{58F2B7AA-8C41-0FA6-ADD9-10A7CAE05754}"/>
              </a:ext>
            </a:extLst>
          </p:cNvPr>
          <p:cNvPicPr>
            <a:picLocks noGrp="1" noChangeAspect="1"/>
          </p:cNvPicPr>
          <p:nvPr>
            <p:ph idx="1"/>
          </p:nvPr>
        </p:nvPicPr>
        <p:blipFill>
          <a:blip r:embed="rId2"/>
          <a:stretch>
            <a:fillRect/>
          </a:stretch>
        </p:blipFill>
        <p:spPr>
          <a:xfrm>
            <a:off x="133351" y="1577003"/>
            <a:ext cx="8877300" cy="4678019"/>
          </a:xfrm>
          <a:ln>
            <a:solidFill>
              <a:srgbClr val="C00000"/>
            </a:solidFill>
          </a:ln>
        </p:spPr>
      </p:pic>
      <p:sp>
        <p:nvSpPr>
          <p:cNvPr id="6" name="TextBox 5">
            <a:extLst>
              <a:ext uri="{FF2B5EF4-FFF2-40B4-BE49-F238E27FC236}">
                <a16:creationId xmlns:a16="http://schemas.microsoft.com/office/drawing/2014/main" id="{BDB1DA88-E935-4DB1-7A3F-3839F9EEFC7E}"/>
              </a:ext>
            </a:extLst>
          </p:cNvPr>
          <p:cNvSpPr txBox="1"/>
          <p:nvPr/>
        </p:nvSpPr>
        <p:spPr>
          <a:xfrm>
            <a:off x="133350" y="172352"/>
            <a:ext cx="8877300" cy="1323439"/>
          </a:xfrm>
          <a:prstGeom prst="rect">
            <a:avLst/>
          </a:prstGeom>
          <a:noFill/>
        </p:spPr>
        <p:txBody>
          <a:bodyPr wrap="square">
            <a:spAutoFit/>
          </a:bodyPr>
          <a:lstStyle/>
          <a:p>
            <a:r>
              <a:rPr lang="en-US" sz="1600" dirty="0">
                <a:solidFill>
                  <a:schemeClr val="bg2">
                    <a:lumMod val="50000"/>
                  </a:schemeClr>
                </a:solidFill>
              </a:rPr>
              <a:t>Internal Hanger Support </a:t>
            </a:r>
            <a:r>
              <a:rPr lang="en-US" sz="1600" dirty="0"/>
              <a:t>–https://www.postaladvocate.net/index.php?/landingpage/Hanger</a:t>
            </a:r>
          </a:p>
          <a:p>
            <a:endParaRPr lang="en-US" sz="1600" dirty="0"/>
          </a:p>
          <a:p>
            <a:r>
              <a:rPr lang="en-US" sz="1600" dirty="0">
                <a:solidFill>
                  <a:schemeClr val="bg2">
                    <a:lumMod val="50000"/>
                  </a:schemeClr>
                </a:solidFill>
              </a:rPr>
              <a:t>Select the kind of support you need, enter the information on the right and then hit next.  A case will be created, you will get an email confirming the case number, and Postal Advocate will reach back within 24 hours to help resolve the issue</a:t>
            </a:r>
            <a:r>
              <a:rPr lang="en-US" sz="1600" dirty="0"/>
              <a:t>.</a:t>
            </a:r>
          </a:p>
        </p:txBody>
      </p:sp>
    </p:spTree>
    <p:extLst>
      <p:ext uri="{BB962C8B-B14F-4D97-AF65-F5344CB8AC3E}">
        <p14:creationId xmlns:p14="http://schemas.microsoft.com/office/powerpoint/2010/main" val="1745310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11803-530D-43BC-B1EC-DCB6536F200E}"/>
              </a:ext>
            </a:extLst>
          </p:cNvPr>
          <p:cNvSpPr>
            <a:spLocks noGrp="1"/>
          </p:cNvSpPr>
          <p:nvPr>
            <p:ph type="title"/>
          </p:nvPr>
        </p:nvSpPr>
        <p:spPr/>
        <p:txBody>
          <a:bodyPr/>
          <a:lstStyle/>
          <a:p>
            <a:r>
              <a:rPr lang="en-CA" sz="2800" dirty="0"/>
              <a:t>Hanger – User Resources and Training Materials</a:t>
            </a:r>
          </a:p>
        </p:txBody>
      </p:sp>
      <p:sp>
        <p:nvSpPr>
          <p:cNvPr id="3" name="Content Placeholder 2">
            <a:extLst>
              <a:ext uri="{FF2B5EF4-FFF2-40B4-BE49-F238E27FC236}">
                <a16:creationId xmlns:a16="http://schemas.microsoft.com/office/drawing/2014/main" id="{2F382166-4D15-45D8-A32C-02EBDA7C6D2E}"/>
              </a:ext>
            </a:extLst>
          </p:cNvPr>
          <p:cNvSpPr>
            <a:spLocks noGrp="1"/>
          </p:cNvSpPr>
          <p:nvPr>
            <p:ph idx="1"/>
          </p:nvPr>
        </p:nvSpPr>
        <p:spPr/>
        <p:txBody>
          <a:bodyPr/>
          <a:lstStyle/>
          <a:p>
            <a:pPr marL="0" indent="0">
              <a:buNone/>
            </a:pPr>
            <a:r>
              <a:rPr lang="en-CA" dirty="0"/>
              <a:t>Click this link:</a:t>
            </a:r>
          </a:p>
          <a:p>
            <a:pPr marL="0" indent="0">
              <a:buNone/>
            </a:pPr>
            <a:r>
              <a:rPr lang="en-CA" dirty="0"/>
              <a:t>https://postaladvocate.com/hanger-orthopedics-user-training/</a:t>
            </a:r>
          </a:p>
          <a:p>
            <a:pPr marL="0" indent="0">
              <a:buNone/>
            </a:pPr>
            <a:endParaRPr lang="en-CA" dirty="0"/>
          </a:p>
        </p:txBody>
      </p:sp>
      <p:sp>
        <p:nvSpPr>
          <p:cNvPr id="4" name="Date Placeholder 3">
            <a:extLst>
              <a:ext uri="{FF2B5EF4-FFF2-40B4-BE49-F238E27FC236}">
                <a16:creationId xmlns:a16="http://schemas.microsoft.com/office/drawing/2014/main" id="{D64035E8-93BD-4FF0-BE5E-EE02D461634E}"/>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8F4277A9-15BC-42FD-9B36-48DC3EE40F5B}"/>
              </a:ext>
            </a:extLst>
          </p:cNvPr>
          <p:cNvSpPr>
            <a:spLocks noGrp="1"/>
          </p:cNvSpPr>
          <p:nvPr>
            <p:ph type="sldNum" sz="quarter" idx="11"/>
          </p:nvPr>
        </p:nvSpPr>
        <p:spPr/>
        <p:txBody>
          <a:bodyPr/>
          <a:lstStyle/>
          <a:p>
            <a:pPr>
              <a:defRPr/>
            </a:pPr>
            <a:fld id="{C0517710-F16E-9743-B301-D86E01E77819}" type="slidenum">
              <a:rPr lang="en-US" smtClean="0"/>
              <a:pPr>
                <a:defRPr/>
              </a:pPr>
              <a:t>23</a:t>
            </a:fld>
            <a:endParaRPr lang="en-US" dirty="0"/>
          </a:p>
        </p:txBody>
      </p:sp>
    </p:spTree>
    <p:extLst>
      <p:ext uri="{BB962C8B-B14F-4D97-AF65-F5344CB8AC3E}">
        <p14:creationId xmlns:p14="http://schemas.microsoft.com/office/powerpoint/2010/main" val="4151777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AE931A5F-AEA9-A5E7-8FC6-0F8CFB720A43}"/>
              </a:ext>
            </a:extLst>
          </p:cNvPr>
          <p:cNvSpPr>
            <a:spLocks noGrp="1"/>
          </p:cNvSpPr>
          <p:nvPr>
            <p:ph type="title"/>
          </p:nvPr>
        </p:nvSpPr>
        <p:spPr>
          <a:xfrm>
            <a:off x="457200" y="346075"/>
            <a:ext cx="8229600" cy="692150"/>
          </a:xfrm>
        </p:spPr>
        <p:txBody>
          <a:bodyPr/>
          <a:lstStyle/>
          <a:p>
            <a:r>
              <a:rPr lang="en-US" dirty="0"/>
              <a:t>Other Helpful Resources</a:t>
            </a:r>
          </a:p>
        </p:txBody>
      </p:sp>
      <p:pic>
        <p:nvPicPr>
          <p:cNvPr id="8" name="Picture 7">
            <a:extLst>
              <a:ext uri="{FF2B5EF4-FFF2-40B4-BE49-F238E27FC236}">
                <a16:creationId xmlns:a16="http://schemas.microsoft.com/office/drawing/2014/main" id="{1B61B16B-322F-FE1C-8640-C97D944AAE66}"/>
              </a:ext>
            </a:extLst>
          </p:cNvPr>
          <p:cNvPicPr>
            <a:picLocks noChangeAspect="1"/>
          </p:cNvPicPr>
          <p:nvPr/>
        </p:nvPicPr>
        <p:blipFill>
          <a:blip r:embed="rId2"/>
          <a:stretch>
            <a:fillRect/>
          </a:stretch>
        </p:blipFill>
        <p:spPr>
          <a:xfrm>
            <a:off x="457200" y="1315752"/>
            <a:ext cx="5263116" cy="2894741"/>
          </a:xfrm>
          <a:prstGeom prst="rect">
            <a:avLst/>
          </a:prstGeom>
          <a:noFill/>
        </p:spPr>
      </p:pic>
      <p:sp>
        <p:nvSpPr>
          <p:cNvPr id="15" name="Date Placeholder 3">
            <a:extLst>
              <a:ext uri="{FF2B5EF4-FFF2-40B4-BE49-F238E27FC236}">
                <a16:creationId xmlns:a16="http://schemas.microsoft.com/office/drawing/2014/main" id="{C706077D-9D10-EE1B-CADD-E11AD5F3DC59}"/>
              </a:ext>
            </a:extLst>
          </p:cNvPr>
          <p:cNvSpPr>
            <a:spLocks noGrp="1"/>
          </p:cNvSpPr>
          <p:nvPr>
            <p:ph type="dt" sz="half" idx="10"/>
          </p:nvPr>
        </p:nvSpPr>
        <p:spPr>
          <a:xfrm>
            <a:off x="7078955" y="6505575"/>
            <a:ext cx="1552575" cy="282575"/>
          </a:xfrm>
        </p:spPr>
        <p:txBody>
          <a:bodyPr/>
          <a:lstStyle/>
          <a:p>
            <a:pPr>
              <a:spcAft>
                <a:spcPts val="600"/>
              </a:spcAft>
              <a:defRPr/>
            </a:pPr>
            <a:fld id="{9BEF3173-8B11-074C-BD69-8D95680BEBD0}" type="datetime4">
              <a:rPr lang="en-US" smtClean="0"/>
              <a:pPr>
                <a:spcAft>
                  <a:spcPts val="600"/>
                </a:spcAft>
                <a:defRPr/>
              </a:pPr>
              <a:t>March 15, 2023</a:t>
            </a:fld>
            <a:endParaRPr lang="en-US"/>
          </a:p>
        </p:txBody>
      </p:sp>
      <p:sp>
        <p:nvSpPr>
          <p:cNvPr id="17" name="Slide Number Placeholder 4">
            <a:extLst>
              <a:ext uri="{FF2B5EF4-FFF2-40B4-BE49-F238E27FC236}">
                <a16:creationId xmlns:a16="http://schemas.microsoft.com/office/drawing/2014/main" id="{62A18F88-A636-58E7-C779-ACC5A5F097B7}"/>
              </a:ext>
            </a:extLst>
          </p:cNvPr>
          <p:cNvSpPr>
            <a:spLocks noGrp="1"/>
          </p:cNvSpPr>
          <p:nvPr>
            <p:ph type="sldNum" sz="quarter" idx="11"/>
          </p:nvPr>
        </p:nvSpPr>
        <p:spPr>
          <a:xfrm>
            <a:off x="8358188" y="6505575"/>
            <a:ext cx="652462" cy="282575"/>
          </a:xfrm>
        </p:spPr>
        <p:txBody>
          <a:bodyPr/>
          <a:lstStyle/>
          <a:p>
            <a:pPr>
              <a:spcAft>
                <a:spcPts val="600"/>
              </a:spcAft>
              <a:defRPr/>
            </a:pPr>
            <a:fld id="{C0517710-F16E-9743-B301-D86E01E77819}" type="slidenum">
              <a:rPr lang="en-US"/>
              <a:pPr>
                <a:spcAft>
                  <a:spcPts val="600"/>
                </a:spcAft>
                <a:defRPr/>
              </a:pPr>
              <a:t>24</a:t>
            </a:fld>
            <a:endParaRPr lang="en-US"/>
          </a:p>
        </p:txBody>
      </p:sp>
      <p:sp>
        <p:nvSpPr>
          <p:cNvPr id="4" name="Date Placeholder 3" hidden="1">
            <a:extLst>
              <a:ext uri="{FF2B5EF4-FFF2-40B4-BE49-F238E27FC236}">
                <a16:creationId xmlns:a16="http://schemas.microsoft.com/office/drawing/2014/main" id="{CDB808EE-5383-AF22-5FBB-0C2D24D026EF}"/>
              </a:ext>
            </a:extLst>
          </p:cNvPr>
          <p:cNvSpPr>
            <a:spLocks noGrp="1"/>
          </p:cNvSpPr>
          <p:nvPr>
            <p:ph type="dt" sz="half" idx="10"/>
          </p:nvPr>
        </p:nvSpPr>
        <p:spPr/>
        <p:txBody>
          <a:bodyPr/>
          <a:lstStyle/>
          <a:p>
            <a:pPr>
              <a:spcAft>
                <a:spcPts val="600"/>
              </a:spcAft>
              <a:defRPr/>
            </a:pPr>
            <a:fld id="{9BEF3173-8B11-074C-BD69-8D95680BEBD0}" type="datetime4">
              <a:rPr lang="en-US" smtClean="0"/>
              <a:pPr>
                <a:spcAft>
                  <a:spcPts val="600"/>
                </a:spcAft>
                <a:defRPr/>
              </a:pPr>
              <a:t>March 15, 2023</a:t>
            </a:fld>
            <a:endParaRPr lang="en-US"/>
          </a:p>
        </p:txBody>
      </p:sp>
      <p:sp>
        <p:nvSpPr>
          <p:cNvPr id="5" name="Slide Number Placeholder 4" hidden="1">
            <a:extLst>
              <a:ext uri="{FF2B5EF4-FFF2-40B4-BE49-F238E27FC236}">
                <a16:creationId xmlns:a16="http://schemas.microsoft.com/office/drawing/2014/main" id="{893BD4A6-DE47-3E8A-806C-31A1406E1FD2}"/>
              </a:ext>
            </a:extLst>
          </p:cNvPr>
          <p:cNvSpPr>
            <a:spLocks noGrp="1"/>
          </p:cNvSpPr>
          <p:nvPr>
            <p:ph type="sldNum" sz="quarter" idx="11"/>
          </p:nvPr>
        </p:nvSpPr>
        <p:spPr/>
        <p:txBody>
          <a:bodyPr/>
          <a:lstStyle/>
          <a:p>
            <a:pPr>
              <a:spcAft>
                <a:spcPts val="600"/>
              </a:spcAft>
              <a:defRPr/>
            </a:pPr>
            <a:fld id="{C0517710-F16E-9743-B301-D86E01E77819}" type="slidenum">
              <a:rPr lang="en-US" smtClean="0"/>
              <a:pPr>
                <a:spcAft>
                  <a:spcPts val="600"/>
                </a:spcAft>
                <a:defRPr/>
              </a:pPr>
              <a:t>24</a:t>
            </a:fld>
            <a:endParaRPr lang="en-US"/>
          </a:p>
        </p:txBody>
      </p:sp>
      <p:sp>
        <p:nvSpPr>
          <p:cNvPr id="9" name="TextBox 8">
            <a:extLst>
              <a:ext uri="{FF2B5EF4-FFF2-40B4-BE49-F238E27FC236}">
                <a16:creationId xmlns:a16="http://schemas.microsoft.com/office/drawing/2014/main" id="{4DF26573-B1B8-EAEC-A87B-C2F4D0D4D45D}"/>
              </a:ext>
            </a:extLst>
          </p:cNvPr>
          <p:cNvSpPr txBox="1"/>
          <p:nvPr/>
        </p:nvSpPr>
        <p:spPr>
          <a:xfrm>
            <a:off x="393402" y="985060"/>
            <a:ext cx="8314659" cy="307777"/>
          </a:xfrm>
          <a:prstGeom prst="rect">
            <a:avLst/>
          </a:prstGeom>
          <a:noFill/>
        </p:spPr>
        <p:txBody>
          <a:bodyPr wrap="square" rtlCol="0">
            <a:spAutoFit/>
          </a:bodyPr>
          <a:lstStyle/>
          <a:p>
            <a:r>
              <a:rPr lang="en-US" sz="1400" dirty="0">
                <a:solidFill>
                  <a:schemeClr val="bg2">
                    <a:lumMod val="50000"/>
                  </a:schemeClr>
                </a:solidFill>
              </a:rPr>
              <a:t>You can find tutorials, step by step instructions by clicking on Support &amp; Cases:</a:t>
            </a:r>
          </a:p>
        </p:txBody>
      </p:sp>
      <p:sp>
        <p:nvSpPr>
          <p:cNvPr id="10" name="Rectangle 9">
            <a:extLst>
              <a:ext uri="{FF2B5EF4-FFF2-40B4-BE49-F238E27FC236}">
                <a16:creationId xmlns:a16="http://schemas.microsoft.com/office/drawing/2014/main" id="{8E86D67E-E92F-7665-BA84-FB9B9F7D09C3}"/>
              </a:ext>
            </a:extLst>
          </p:cNvPr>
          <p:cNvSpPr/>
          <p:nvPr/>
        </p:nvSpPr>
        <p:spPr>
          <a:xfrm>
            <a:off x="2402958" y="1711842"/>
            <a:ext cx="882502" cy="13822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E3AE0884-57F7-025E-BC4D-09FA6A03CA37}"/>
              </a:ext>
            </a:extLst>
          </p:cNvPr>
          <p:cNvCxnSpPr/>
          <p:nvPr/>
        </p:nvCxnSpPr>
        <p:spPr>
          <a:xfrm flipH="1">
            <a:off x="3168502" y="1434315"/>
            <a:ext cx="233917" cy="27752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7E65C1AA-001A-1540-0631-787332433623}"/>
              </a:ext>
            </a:extLst>
          </p:cNvPr>
          <p:cNvCxnSpPr/>
          <p:nvPr/>
        </p:nvCxnSpPr>
        <p:spPr>
          <a:xfrm flipH="1">
            <a:off x="2998381" y="1315752"/>
            <a:ext cx="170121" cy="11856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F99A32A5-3DBE-8A28-95C0-B117DE3FAAA2}"/>
              </a:ext>
            </a:extLst>
          </p:cNvPr>
          <p:cNvPicPr>
            <a:picLocks noChangeAspect="1"/>
          </p:cNvPicPr>
          <p:nvPr/>
        </p:nvPicPr>
        <p:blipFill>
          <a:blip r:embed="rId3"/>
          <a:stretch>
            <a:fillRect/>
          </a:stretch>
        </p:blipFill>
        <p:spPr>
          <a:xfrm>
            <a:off x="3413047" y="3450265"/>
            <a:ext cx="5486404" cy="2800697"/>
          </a:xfrm>
          <a:prstGeom prst="rect">
            <a:avLst/>
          </a:prstGeom>
        </p:spPr>
      </p:pic>
      <p:sp>
        <p:nvSpPr>
          <p:cNvPr id="20" name="Rectangle 19">
            <a:extLst>
              <a:ext uri="{FF2B5EF4-FFF2-40B4-BE49-F238E27FC236}">
                <a16:creationId xmlns:a16="http://schemas.microsoft.com/office/drawing/2014/main" id="{746B6840-F3CD-92C6-1A97-117908DFD607}"/>
              </a:ext>
            </a:extLst>
          </p:cNvPr>
          <p:cNvSpPr/>
          <p:nvPr/>
        </p:nvSpPr>
        <p:spPr>
          <a:xfrm>
            <a:off x="3413047" y="3859619"/>
            <a:ext cx="1531093" cy="224346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05FE69-2B19-3276-68D4-FB47A8BC9953}"/>
              </a:ext>
            </a:extLst>
          </p:cNvPr>
          <p:cNvSpPr>
            <a:spLocks noGrp="1"/>
          </p:cNvSpPr>
          <p:nvPr>
            <p:ph idx="1"/>
          </p:nvPr>
        </p:nvSpPr>
        <p:spPr>
          <a:xfrm>
            <a:off x="457200" y="214586"/>
            <a:ext cx="8229600" cy="4525962"/>
          </a:xfrm>
        </p:spPr>
        <p:txBody>
          <a:bodyPr/>
          <a:lstStyle/>
          <a:p>
            <a:pPr marL="0" marR="0" indent="0" algn="ctr">
              <a:lnSpc>
                <a:spcPct val="107000"/>
              </a:lnSpc>
              <a:spcBef>
                <a:spcPts val="0"/>
              </a:spcBef>
              <a:spcAft>
                <a:spcPts val="800"/>
              </a:spcAft>
              <a:buNone/>
            </a:pPr>
            <a:r>
              <a:rPr lang="en-US"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Returning your </a:t>
            </a:r>
            <a:r>
              <a:rPr lang="en-US" b="1" dirty="0" err="1">
                <a:solidFill>
                  <a:srgbClr val="FF0000"/>
                </a:solidFill>
                <a:effectLst/>
                <a:latin typeface="Calibri" panose="020F0502020204030204" pitchFamily="34" charset="0"/>
                <a:ea typeface="Calibri" panose="020F0502020204030204" pitchFamily="34" charset="0"/>
                <a:cs typeface="Calibri" panose="020F0502020204030204" pitchFamily="34" charset="0"/>
              </a:rPr>
              <a:t>Francotyp-Postalia</a:t>
            </a:r>
            <a:r>
              <a:rPr lang="en-US"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meter:</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r>
              <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Withdrawing the funds from your meter:</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effectLst/>
                <a:latin typeface="Calibri" panose="020F0502020204030204" pitchFamily="34" charset="0"/>
                <a:ea typeface="Calibri" panose="020F0502020204030204" pitchFamily="34" charset="0"/>
                <a:cs typeface="Times New Roman" panose="02020603050405020304" pitchFamily="18" charset="0"/>
              </a:rPr>
              <a:t>The USPS has published* that there is a minimum of $25 for issuance of postage refund checks due to the high cost of processing the request of a check. If there is less than $25 postage left in your meter, please make sure you use it before returning your meter.</a:t>
            </a: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Please contact our FP Customer Experience at 800-341-6052 if you need assistance with this process. After the equipment has shipped, please allow 14 business days from receipt of the equipment to obtain status of your account.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pPr>
            <a:r>
              <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Withdrawal process: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For the </a:t>
            </a: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Postbase</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Mini – See step by step instructions on page 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For the other machines, here is a helpful video that shows how to withdraw the meter: </a:t>
            </a:r>
            <a:r>
              <a:rPr lang="en-US" sz="1400" u="sng" dirty="0">
                <a:solidFill>
                  <a:schemeClr val="bg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https://youtu.be/9nl1ujVV</a:t>
            </a:r>
            <a:r>
              <a:rPr lang="en-US" sz="1400" u="sng" dirty="0">
                <a:solidFill>
                  <a:srgbClr val="FFFF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f5g</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You will receive a FedEx return label by email by Sonya Morales.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r>
              <a:rPr lang="en-US"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NOTE:</a:t>
            </a:r>
            <a:r>
              <a:rPr lang="en-US"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Francotyp-Postalia</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does not provide boxes so please use one of the boxes available at the clinic.</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If a box is not available that is largest enough to fit the meter, the alternative is to order a box.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Office supply companies will typically only ship boxes in batches of 10 or 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 get a single box here are your options: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Reuse a box from an item shipped into your location.</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Go to a Staples location and buy a single box.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Go to a UPS Store or FedEx Kinkos and buy a box.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Tip: A box with reams of paper (5000 sheets) will fit the smaller devices</a:t>
            </a:r>
            <a:r>
              <a:rPr lang="en-US" sz="16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820E0B16-732D-46BB-A319-120C288FFF09}"/>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663EDB97-AB0E-AEE8-C80C-63A2101925B2}"/>
              </a:ext>
            </a:extLst>
          </p:cNvPr>
          <p:cNvSpPr>
            <a:spLocks noGrp="1"/>
          </p:cNvSpPr>
          <p:nvPr>
            <p:ph type="sldNum" sz="quarter" idx="11"/>
          </p:nvPr>
        </p:nvSpPr>
        <p:spPr/>
        <p:txBody>
          <a:bodyPr/>
          <a:lstStyle/>
          <a:p>
            <a:pPr>
              <a:defRPr/>
            </a:pPr>
            <a:fld id="{C0517710-F16E-9743-B301-D86E01E77819}" type="slidenum">
              <a:rPr lang="en-US" smtClean="0"/>
              <a:pPr>
                <a:defRPr/>
              </a:pPr>
              <a:t>25</a:t>
            </a:fld>
            <a:endParaRPr lang="en-US" dirty="0"/>
          </a:p>
        </p:txBody>
      </p:sp>
    </p:spTree>
    <p:extLst>
      <p:ext uri="{BB962C8B-B14F-4D97-AF65-F5344CB8AC3E}">
        <p14:creationId xmlns:p14="http://schemas.microsoft.com/office/powerpoint/2010/main" val="3123928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8819F1E7-4F5F-C805-A5E9-C36B0AD1F302}"/>
              </a:ext>
            </a:extLst>
          </p:cNvPr>
          <p:cNvPicPr>
            <a:picLocks noGrp="1" noChangeAspect="1"/>
          </p:cNvPicPr>
          <p:nvPr>
            <p:ph idx="1"/>
          </p:nvPr>
        </p:nvPicPr>
        <p:blipFill>
          <a:blip r:embed="rId2"/>
          <a:stretch>
            <a:fillRect/>
          </a:stretch>
        </p:blipFill>
        <p:spPr>
          <a:xfrm>
            <a:off x="1599942" y="27909"/>
            <a:ext cx="7410708" cy="4609210"/>
          </a:xfrm>
          <a:prstGeom prst="rect">
            <a:avLst/>
          </a:prstGeom>
        </p:spPr>
      </p:pic>
      <p:sp>
        <p:nvSpPr>
          <p:cNvPr id="4" name="Date Placeholder 3">
            <a:extLst>
              <a:ext uri="{FF2B5EF4-FFF2-40B4-BE49-F238E27FC236}">
                <a16:creationId xmlns:a16="http://schemas.microsoft.com/office/drawing/2014/main" id="{378EEC65-B516-4E1D-3754-3CBEB35B44A1}"/>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4E6F5059-F6A4-C88D-6C59-B6C4998BF7FE}"/>
              </a:ext>
            </a:extLst>
          </p:cNvPr>
          <p:cNvSpPr>
            <a:spLocks noGrp="1"/>
          </p:cNvSpPr>
          <p:nvPr>
            <p:ph type="sldNum" sz="quarter" idx="11"/>
          </p:nvPr>
        </p:nvSpPr>
        <p:spPr/>
        <p:txBody>
          <a:bodyPr/>
          <a:lstStyle/>
          <a:p>
            <a:pPr>
              <a:defRPr/>
            </a:pPr>
            <a:fld id="{C0517710-F16E-9743-B301-D86E01E77819}" type="slidenum">
              <a:rPr lang="en-US" smtClean="0"/>
              <a:pPr>
                <a:defRPr/>
              </a:pPr>
              <a:t>26</a:t>
            </a:fld>
            <a:endParaRPr lang="en-US" dirty="0"/>
          </a:p>
        </p:txBody>
      </p:sp>
      <p:sp>
        <p:nvSpPr>
          <p:cNvPr id="7" name="TextBox 6">
            <a:extLst>
              <a:ext uri="{FF2B5EF4-FFF2-40B4-BE49-F238E27FC236}">
                <a16:creationId xmlns:a16="http://schemas.microsoft.com/office/drawing/2014/main" id="{E0BD4CA8-E1FE-3C70-EE47-D46885605F13}"/>
              </a:ext>
            </a:extLst>
          </p:cNvPr>
          <p:cNvSpPr txBox="1"/>
          <p:nvPr/>
        </p:nvSpPr>
        <p:spPr>
          <a:xfrm>
            <a:off x="278296" y="4978834"/>
            <a:ext cx="8627165" cy="1077218"/>
          </a:xfrm>
          <a:prstGeom prst="rect">
            <a:avLst/>
          </a:prstGeom>
          <a:noFill/>
        </p:spPr>
        <p:txBody>
          <a:bodyPr wrap="square">
            <a:spAutoFit/>
          </a:bodyPr>
          <a:lstStyle/>
          <a:p>
            <a:r>
              <a:rPr lang="en-US" sz="1600" dirty="0">
                <a:solidFill>
                  <a:schemeClr val="bg2">
                    <a:lumMod val="50000"/>
                  </a:schemeClr>
                </a:solidFill>
              </a:rPr>
              <a:t>Please use the link below to get your r-pin. Your FP account number is on the FedEx return label that Sonya provided.</a:t>
            </a:r>
          </a:p>
          <a:p>
            <a:r>
              <a:rPr lang="en-US" sz="1600" dirty="0">
                <a:solidFill>
                  <a:schemeClr val="bg2">
                    <a:lumMod val="50000"/>
                  </a:schemeClr>
                </a:solidFill>
              </a:rPr>
              <a:t> </a:t>
            </a:r>
          </a:p>
          <a:p>
            <a:r>
              <a:rPr lang="en-US" sz="1600" dirty="0">
                <a:solidFill>
                  <a:srgbClr val="0070C0"/>
                </a:solidFill>
              </a:rPr>
              <a:t>https://www.myonefp.com/equipment/r-pin/</a:t>
            </a:r>
          </a:p>
        </p:txBody>
      </p:sp>
      <p:sp>
        <p:nvSpPr>
          <p:cNvPr id="8" name="Title 1">
            <a:extLst>
              <a:ext uri="{FF2B5EF4-FFF2-40B4-BE49-F238E27FC236}">
                <a16:creationId xmlns:a16="http://schemas.microsoft.com/office/drawing/2014/main" id="{C819B8BF-ED66-FD8B-ED08-2EDF5EF0A03C}"/>
              </a:ext>
            </a:extLst>
          </p:cNvPr>
          <p:cNvSpPr>
            <a:spLocks noGrp="1"/>
          </p:cNvSpPr>
          <p:nvPr>
            <p:ph type="title"/>
          </p:nvPr>
        </p:nvSpPr>
        <p:spPr>
          <a:xfrm>
            <a:off x="278296" y="4291044"/>
            <a:ext cx="8229600" cy="692150"/>
          </a:xfrm>
        </p:spPr>
        <p:txBody>
          <a:bodyPr/>
          <a:lstStyle/>
          <a:p>
            <a:r>
              <a:rPr lang="en-US" sz="2000" dirty="0">
                <a:solidFill>
                  <a:srgbClr val="FF0000"/>
                </a:solidFill>
              </a:rPr>
              <a:t>How to Retrieve your R-PIN Number </a:t>
            </a:r>
          </a:p>
        </p:txBody>
      </p:sp>
    </p:spTree>
    <p:extLst>
      <p:ext uri="{BB962C8B-B14F-4D97-AF65-F5344CB8AC3E}">
        <p14:creationId xmlns:p14="http://schemas.microsoft.com/office/powerpoint/2010/main" val="774815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510AE-61EA-4761-A6B5-A136B5B78C3A}"/>
              </a:ext>
            </a:extLst>
          </p:cNvPr>
          <p:cNvSpPr>
            <a:spLocks noGrp="1"/>
          </p:cNvSpPr>
          <p:nvPr>
            <p:ph type="title"/>
          </p:nvPr>
        </p:nvSpPr>
        <p:spPr/>
        <p:txBody>
          <a:bodyPr/>
          <a:lstStyle/>
          <a:p>
            <a:r>
              <a:rPr lang="en-CA" dirty="0"/>
              <a:t>FP Meter Return Instructions</a:t>
            </a:r>
          </a:p>
        </p:txBody>
      </p:sp>
      <p:sp>
        <p:nvSpPr>
          <p:cNvPr id="4" name="Date Placeholder 3">
            <a:extLst>
              <a:ext uri="{FF2B5EF4-FFF2-40B4-BE49-F238E27FC236}">
                <a16:creationId xmlns:a16="http://schemas.microsoft.com/office/drawing/2014/main" id="{EA579A16-86F6-4025-BE95-604AF10D3F6E}"/>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9A43B2E9-9910-45A2-8825-FFF37BE6275C}"/>
              </a:ext>
            </a:extLst>
          </p:cNvPr>
          <p:cNvSpPr>
            <a:spLocks noGrp="1"/>
          </p:cNvSpPr>
          <p:nvPr>
            <p:ph type="sldNum" sz="quarter" idx="11"/>
          </p:nvPr>
        </p:nvSpPr>
        <p:spPr/>
        <p:txBody>
          <a:bodyPr/>
          <a:lstStyle/>
          <a:p>
            <a:pPr>
              <a:defRPr/>
            </a:pPr>
            <a:fld id="{C0517710-F16E-9743-B301-D86E01E77819}" type="slidenum">
              <a:rPr lang="en-US" smtClean="0"/>
              <a:pPr>
                <a:defRPr/>
              </a:pPr>
              <a:t>27</a:t>
            </a:fld>
            <a:endParaRPr lang="en-US" dirty="0"/>
          </a:p>
        </p:txBody>
      </p:sp>
      <p:pic>
        <p:nvPicPr>
          <p:cNvPr id="7" name="Picture 6">
            <a:extLst>
              <a:ext uri="{FF2B5EF4-FFF2-40B4-BE49-F238E27FC236}">
                <a16:creationId xmlns:a16="http://schemas.microsoft.com/office/drawing/2014/main" id="{5210AFD8-9814-4CAE-A082-859855744AF5}"/>
              </a:ext>
            </a:extLst>
          </p:cNvPr>
          <p:cNvPicPr>
            <a:picLocks noChangeAspect="1"/>
          </p:cNvPicPr>
          <p:nvPr/>
        </p:nvPicPr>
        <p:blipFill>
          <a:blip r:embed="rId2"/>
          <a:stretch>
            <a:fillRect/>
          </a:stretch>
        </p:blipFill>
        <p:spPr>
          <a:xfrm>
            <a:off x="2431683" y="1280135"/>
            <a:ext cx="4280634" cy="4983529"/>
          </a:xfrm>
          <a:prstGeom prst="rect">
            <a:avLst/>
          </a:prstGeom>
        </p:spPr>
      </p:pic>
    </p:spTree>
    <p:extLst>
      <p:ext uri="{BB962C8B-B14F-4D97-AF65-F5344CB8AC3E}">
        <p14:creationId xmlns:p14="http://schemas.microsoft.com/office/powerpoint/2010/main" val="3601774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3B596-7F2F-4F69-A0AD-41F8731C9C43}"/>
              </a:ext>
            </a:extLst>
          </p:cNvPr>
          <p:cNvSpPr>
            <a:spLocks noGrp="1"/>
          </p:cNvSpPr>
          <p:nvPr>
            <p:ph type="title"/>
          </p:nvPr>
        </p:nvSpPr>
        <p:spPr>
          <a:xfrm>
            <a:off x="2912165" y="145047"/>
            <a:ext cx="3319670" cy="692150"/>
          </a:xfrm>
        </p:spPr>
        <p:txBody>
          <a:bodyPr/>
          <a:lstStyle/>
          <a:p>
            <a:r>
              <a:rPr lang="en-CA" dirty="0"/>
              <a:t>Table of Contents</a:t>
            </a:r>
          </a:p>
        </p:txBody>
      </p:sp>
      <p:sp>
        <p:nvSpPr>
          <p:cNvPr id="3" name="Content Placeholder 2">
            <a:extLst>
              <a:ext uri="{FF2B5EF4-FFF2-40B4-BE49-F238E27FC236}">
                <a16:creationId xmlns:a16="http://schemas.microsoft.com/office/drawing/2014/main" id="{9396A012-819A-4499-9165-616A28B8C9D6}"/>
              </a:ext>
            </a:extLst>
          </p:cNvPr>
          <p:cNvSpPr>
            <a:spLocks noGrp="1"/>
          </p:cNvSpPr>
          <p:nvPr>
            <p:ph idx="1"/>
          </p:nvPr>
        </p:nvSpPr>
        <p:spPr>
          <a:xfrm>
            <a:off x="914400" y="854608"/>
            <a:ext cx="8229600" cy="5467349"/>
          </a:xfrm>
        </p:spPr>
        <p:txBody>
          <a:bodyPr/>
          <a:lstStyle/>
          <a:p>
            <a:r>
              <a:rPr lang="en-US" sz="2000" dirty="0">
                <a:solidFill>
                  <a:schemeClr val="bg2">
                    <a:lumMod val="50000"/>
                  </a:schemeClr>
                </a:solidFill>
              </a:rPr>
              <a:t>How to Log In to </a:t>
            </a:r>
            <a:r>
              <a:rPr lang="en-US" sz="2000" dirty="0" err="1">
                <a:solidFill>
                  <a:schemeClr val="bg2">
                    <a:lumMod val="50000"/>
                  </a:schemeClr>
                </a:solidFill>
              </a:rPr>
              <a:t>PitneyShip</a:t>
            </a:r>
            <a:r>
              <a:rPr lang="en-US" sz="2000" dirty="0">
                <a:solidFill>
                  <a:schemeClr val="bg2">
                    <a:lumMod val="50000"/>
                  </a:schemeClr>
                </a:solidFill>
              </a:rPr>
              <a:t>™ Pro </a:t>
            </a:r>
          </a:p>
          <a:p>
            <a:r>
              <a:rPr lang="en-US" sz="2000" dirty="0">
                <a:solidFill>
                  <a:schemeClr val="bg2">
                    <a:lumMod val="50000"/>
                  </a:schemeClr>
                </a:solidFill>
              </a:rPr>
              <a:t>How to add new users to the system</a:t>
            </a:r>
          </a:p>
          <a:p>
            <a:r>
              <a:rPr lang="en-US" sz="2000" dirty="0">
                <a:solidFill>
                  <a:schemeClr val="bg2">
                    <a:lumMod val="50000"/>
                  </a:schemeClr>
                </a:solidFill>
              </a:rPr>
              <a:t>How to Ship a Package (Create a Shipping Label)</a:t>
            </a:r>
          </a:p>
          <a:p>
            <a:r>
              <a:rPr lang="en-US" sz="2000" dirty="0">
                <a:solidFill>
                  <a:schemeClr val="bg2">
                    <a:lumMod val="50000"/>
                  </a:schemeClr>
                </a:solidFill>
              </a:rPr>
              <a:t>How to See Shipping &amp; Postage History</a:t>
            </a:r>
          </a:p>
          <a:p>
            <a:r>
              <a:rPr lang="en-US" sz="2000" dirty="0">
                <a:solidFill>
                  <a:schemeClr val="bg2">
                    <a:lumMod val="50000"/>
                  </a:schemeClr>
                </a:solidFill>
              </a:rPr>
              <a:t>How to track and void a Shipment</a:t>
            </a:r>
          </a:p>
          <a:p>
            <a:r>
              <a:rPr lang="en-US" sz="2000" dirty="0">
                <a:solidFill>
                  <a:schemeClr val="bg2">
                    <a:lumMod val="50000"/>
                  </a:schemeClr>
                </a:solidFill>
              </a:rPr>
              <a:t>How to re-print a shipping label</a:t>
            </a:r>
          </a:p>
          <a:p>
            <a:r>
              <a:rPr lang="en-US" sz="2000" dirty="0">
                <a:solidFill>
                  <a:schemeClr val="bg2">
                    <a:lumMod val="50000"/>
                  </a:schemeClr>
                </a:solidFill>
              </a:rPr>
              <a:t>How to create a return label</a:t>
            </a:r>
          </a:p>
          <a:p>
            <a:r>
              <a:rPr lang="en-US" sz="2000" dirty="0">
                <a:solidFill>
                  <a:schemeClr val="bg2">
                    <a:lumMod val="50000"/>
                  </a:schemeClr>
                </a:solidFill>
              </a:rPr>
              <a:t>How to Print Stamps</a:t>
            </a:r>
          </a:p>
          <a:p>
            <a:r>
              <a:rPr lang="en-US" sz="2000" dirty="0">
                <a:solidFill>
                  <a:schemeClr val="bg2">
                    <a:lumMod val="50000"/>
                  </a:schemeClr>
                </a:solidFill>
              </a:rPr>
              <a:t>How to Re-Print Stamps</a:t>
            </a:r>
          </a:p>
          <a:p>
            <a:r>
              <a:rPr lang="en-US" sz="2000" dirty="0">
                <a:solidFill>
                  <a:schemeClr val="bg2">
                    <a:lumMod val="50000"/>
                  </a:schemeClr>
                </a:solidFill>
              </a:rPr>
              <a:t>How to Align the Printer correctly to print stamps</a:t>
            </a:r>
          </a:p>
          <a:p>
            <a:r>
              <a:rPr lang="en-US" sz="2000" dirty="0">
                <a:solidFill>
                  <a:schemeClr val="bg2">
                    <a:lumMod val="50000"/>
                  </a:schemeClr>
                </a:solidFill>
              </a:rPr>
              <a:t>Hanger – Ordering Supplies</a:t>
            </a:r>
          </a:p>
          <a:p>
            <a:r>
              <a:rPr lang="en-US" sz="2000" dirty="0">
                <a:solidFill>
                  <a:schemeClr val="bg2">
                    <a:lumMod val="50000"/>
                  </a:schemeClr>
                </a:solidFill>
              </a:rPr>
              <a:t>Internal Hanger Support</a:t>
            </a:r>
          </a:p>
          <a:p>
            <a:r>
              <a:rPr lang="en-US" sz="2000" dirty="0">
                <a:solidFill>
                  <a:schemeClr val="bg2">
                    <a:lumMod val="50000"/>
                  </a:schemeClr>
                </a:solidFill>
              </a:rPr>
              <a:t>Other Helpful Resources</a:t>
            </a:r>
          </a:p>
          <a:p>
            <a:r>
              <a:rPr lang="en-US" sz="2000" dirty="0">
                <a:solidFill>
                  <a:schemeClr val="bg2">
                    <a:lumMod val="50000"/>
                  </a:schemeClr>
                </a:solidFill>
                <a:effectLst/>
                <a:latin typeface="+mj-lt"/>
                <a:ea typeface="Calibri" panose="020F0502020204030204" pitchFamily="34" charset="0"/>
                <a:cs typeface="Calibri" panose="020F0502020204030204" pitchFamily="34" charset="0"/>
              </a:rPr>
              <a:t>Returning your </a:t>
            </a:r>
            <a:r>
              <a:rPr lang="en-US" sz="2000" dirty="0" err="1">
                <a:solidFill>
                  <a:schemeClr val="bg2">
                    <a:lumMod val="50000"/>
                  </a:schemeClr>
                </a:solidFill>
                <a:effectLst/>
                <a:latin typeface="+mj-lt"/>
                <a:ea typeface="Calibri" panose="020F0502020204030204" pitchFamily="34" charset="0"/>
                <a:cs typeface="Calibri" panose="020F0502020204030204" pitchFamily="34" charset="0"/>
              </a:rPr>
              <a:t>Francotyp-Postalia</a:t>
            </a:r>
            <a:r>
              <a:rPr lang="en-US" sz="2000" dirty="0">
                <a:solidFill>
                  <a:schemeClr val="bg2">
                    <a:lumMod val="50000"/>
                  </a:schemeClr>
                </a:solidFill>
                <a:effectLst/>
                <a:latin typeface="+mj-lt"/>
                <a:ea typeface="Calibri" panose="020F0502020204030204" pitchFamily="34" charset="0"/>
                <a:cs typeface="Calibri" panose="020F0502020204030204" pitchFamily="34" charset="0"/>
              </a:rPr>
              <a:t> meter</a:t>
            </a:r>
            <a:endParaRPr lang="en-US" sz="2000" dirty="0">
              <a:solidFill>
                <a:schemeClr val="bg2">
                  <a:lumMod val="50000"/>
                </a:schemeClr>
              </a:solidFill>
              <a:latin typeface="+mj-lt"/>
            </a:endParaRPr>
          </a:p>
        </p:txBody>
      </p:sp>
      <p:sp>
        <p:nvSpPr>
          <p:cNvPr id="4" name="Date Placeholder 3">
            <a:extLst>
              <a:ext uri="{FF2B5EF4-FFF2-40B4-BE49-F238E27FC236}">
                <a16:creationId xmlns:a16="http://schemas.microsoft.com/office/drawing/2014/main" id="{87626AF2-4612-44DB-8FF1-BD74C889E5FB}"/>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E1F22331-5636-42F9-B220-1CCD718D02FB}"/>
              </a:ext>
            </a:extLst>
          </p:cNvPr>
          <p:cNvSpPr>
            <a:spLocks noGrp="1"/>
          </p:cNvSpPr>
          <p:nvPr>
            <p:ph type="sldNum" sz="quarter" idx="11"/>
          </p:nvPr>
        </p:nvSpPr>
        <p:spPr/>
        <p:txBody>
          <a:bodyPr/>
          <a:lstStyle/>
          <a:p>
            <a:pPr>
              <a:defRPr/>
            </a:pPr>
            <a:fld id="{C0517710-F16E-9743-B301-D86E01E77819}" type="slidenum">
              <a:rPr lang="en-US" smtClean="0"/>
              <a:pPr>
                <a:defRPr/>
              </a:pPr>
              <a:t>3</a:t>
            </a:fld>
            <a:endParaRPr lang="en-US" dirty="0"/>
          </a:p>
        </p:txBody>
      </p:sp>
    </p:spTree>
    <p:extLst>
      <p:ext uri="{BB962C8B-B14F-4D97-AF65-F5344CB8AC3E}">
        <p14:creationId xmlns:p14="http://schemas.microsoft.com/office/powerpoint/2010/main" val="2639151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92822-D4CB-478C-8A99-1D47115C3609}"/>
              </a:ext>
            </a:extLst>
          </p:cNvPr>
          <p:cNvSpPr>
            <a:spLocks noGrp="1"/>
          </p:cNvSpPr>
          <p:nvPr>
            <p:ph type="title"/>
          </p:nvPr>
        </p:nvSpPr>
        <p:spPr>
          <a:xfrm>
            <a:off x="733114" y="606074"/>
            <a:ext cx="7960623" cy="967409"/>
          </a:xfrm>
        </p:spPr>
        <p:txBody>
          <a:bodyPr/>
          <a:lstStyle/>
          <a:p>
            <a:pPr marR="0" lvl="0" algn="l" defTabSz="457200" rtl="0" eaLnBrk="1" fontAlgn="base" latinLnBrk="0" hangingPunct="1">
              <a:lnSpc>
                <a:spcPct val="110000"/>
              </a:lnSpc>
              <a:spcBef>
                <a:spcPct val="20000"/>
              </a:spcBef>
              <a:spcAft>
                <a:spcPct val="0"/>
              </a:spcAft>
              <a:buClrTx/>
              <a:buSzTx/>
              <a:tabLst/>
              <a:defRPr/>
            </a:pPr>
            <a:r>
              <a:rPr kumimoji="0" lang="en-US" sz="2800" b="0" i="0" u="none" strike="noStrike" kern="1200" cap="none" spc="0" normalizeH="0" baseline="0" noProof="0" dirty="0">
                <a:ln>
                  <a:noFill/>
                </a:ln>
                <a:solidFill>
                  <a:schemeClr val="accent6">
                    <a:lumMod val="75000"/>
                  </a:schemeClr>
                </a:solidFill>
                <a:effectLst/>
                <a:uLnTx/>
                <a:uFillTx/>
                <a:latin typeface="Arial"/>
                <a:ea typeface="ＭＳ Ｐゴシック" charset="0"/>
                <a:cs typeface="Arial"/>
              </a:rPr>
              <a:t>How to Log In Using the Single Sign-On Feature</a:t>
            </a:r>
            <a:br>
              <a:rPr lang="en-US" sz="2400" dirty="0">
                <a:solidFill>
                  <a:srgbClr val="000000"/>
                </a:solidFill>
                <a:latin typeface="Garamond" panose="02020404030301010803"/>
                <a:ea typeface="+mn-ea"/>
                <a:cs typeface="+mn-cs"/>
              </a:rPr>
            </a:br>
            <a:br>
              <a:rPr lang="en-US" sz="2400" dirty="0">
                <a:solidFill>
                  <a:srgbClr val="000000">
                    <a:lumMod val="85000"/>
                    <a:lumOff val="15000"/>
                  </a:srgbClr>
                </a:solidFill>
                <a:latin typeface="Garamond" panose="02020404030301010803"/>
                <a:ea typeface="+mn-ea"/>
                <a:cs typeface="+mn-cs"/>
              </a:rPr>
            </a:br>
            <a:endParaRPr lang="en-US" sz="2400" dirty="0"/>
          </a:p>
        </p:txBody>
      </p:sp>
      <p:sp>
        <p:nvSpPr>
          <p:cNvPr id="4" name="Date Placeholder 3">
            <a:extLst>
              <a:ext uri="{FF2B5EF4-FFF2-40B4-BE49-F238E27FC236}">
                <a16:creationId xmlns:a16="http://schemas.microsoft.com/office/drawing/2014/main" id="{77EB44F6-E16E-4156-A899-09FEF97E3CD1}"/>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4E27704B-7070-4D18-A2EA-B8BA09123BE5}"/>
              </a:ext>
            </a:extLst>
          </p:cNvPr>
          <p:cNvSpPr>
            <a:spLocks noGrp="1"/>
          </p:cNvSpPr>
          <p:nvPr>
            <p:ph type="sldNum" sz="quarter" idx="11"/>
          </p:nvPr>
        </p:nvSpPr>
        <p:spPr/>
        <p:txBody>
          <a:bodyPr/>
          <a:lstStyle/>
          <a:p>
            <a:pPr>
              <a:defRPr/>
            </a:pPr>
            <a:fld id="{C0517710-F16E-9743-B301-D86E01E77819}" type="slidenum">
              <a:rPr lang="en-US" smtClean="0"/>
              <a:pPr>
                <a:defRPr/>
              </a:pPr>
              <a:t>4</a:t>
            </a:fld>
            <a:endParaRPr lang="en-US" dirty="0"/>
          </a:p>
        </p:txBody>
      </p:sp>
      <p:sp>
        <p:nvSpPr>
          <p:cNvPr id="6" name="Content Placeholder 5">
            <a:extLst>
              <a:ext uri="{FF2B5EF4-FFF2-40B4-BE49-F238E27FC236}">
                <a16:creationId xmlns:a16="http://schemas.microsoft.com/office/drawing/2014/main" id="{B517096A-103A-444B-8E35-C42376B49B18}"/>
              </a:ext>
            </a:extLst>
          </p:cNvPr>
          <p:cNvSpPr>
            <a:spLocks noGrp="1"/>
          </p:cNvSpPr>
          <p:nvPr>
            <p:ph idx="1"/>
          </p:nvPr>
        </p:nvSpPr>
        <p:spPr>
          <a:xfrm>
            <a:off x="278296" y="1487057"/>
            <a:ext cx="8732354" cy="1421509"/>
          </a:xfrm>
        </p:spPr>
        <p:txBody>
          <a:bodyPr/>
          <a:lstStyle/>
          <a:p>
            <a:r>
              <a:rPr lang="en-US" sz="1800" b="1" dirty="0">
                <a:effectLst/>
                <a:latin typeface="+mn-lt"/>
                <a:ea typeface="Calibri" panose="020F0502020204030204" pitchFamily="34" charset="0"/>
              </a:rPr>
              <a:t>Link to the Application – </a:t>
            </a:r>
            <a:r>
              <a:rPr lang="en-US" sz="1800" dirty="0">
                <a:solidFill>
                  <a:schemeClr val="tx2">
                    <a:lumMod val="50000"/>
                  </a:schemeClr>
                </a:solidFill>
                <a:effectLst/>
                <a:latin typeface="+mn-lt"/>
                <a:ea typeface="Calibri" panose="020F0502020204030204" pitchFamily="34" charset="0"/>
                <a:hlinkClick r:id="rId2">
                  <a:extLst>
                    <a:ext uri="{A12FA001-AC4F-418D-AE19-62706E023703}">
                      <ahyp:hlinkClr xmlns:ahyp="http://schemas.microsoft.com/office/drawing/2018/hyperlinkcolor" val="tx"/>
                    </a:ext>
                  </a:extLst>
                </a:hlinkClick>
              </a:rPr>
              <a:t>https://sendpro360.pitneybowes.com/sso</a:t>
            </a:r>
            <a:endParaRPr lang="en-US" sz="1800" dirty="0">
              <a:solidFill>
                <a:schemeClr val="tx2">
                  <a:lumMod val="50000"/>
                </a:schemeClr>
              </a:solidFill>
              <a:effectLst/>
              <a:latin typeface="+mn-lt"/>
              <a:ea typeface="Calibri" panose="020F0502020204030204" pitchFamily="34" charset="0"/>
            </a:endParaRPr>
          </a:p>
          <a:p>
            <a:pPr marL="0" indent="0">
              <a:buNone/>
            </a:pPr>
            <a:endParaRPr lang="en-US" sz="1800" dirty="0">
              <a:solidFill>
                <a:schemeClr val="tx2">
                  <a:lumMod val="50000"/>
                </a:schemeClr>
              </a:solidFill>
              <a:effectLst/>
              <a:latin typeface="+mn-lt"/>
              <a:ea typeface="Calibri" panose="020F0502020204030204" pitchFamily="34" charset="0"/>
            </a:endParaRPr>
          </a:p>
          <a:p>
            <a:pPr marL="0" indent="0">
              <a:buNone/>
            </a:pPr>
            <a:r>
              <a:rPr lang="en-US" sz="1800" dirty="0">
                <a:solidFill>
                  <a:schemeClr val="tx2">
                    <a:lumMod val="50000"/>
                  </a:schemeClr>
                </a:solidFill>
                <a:effectLst/>
                <a:latin typeface="+mn-lt"/>
                <a:ea typeface="Calibri" panose="020F0502020204030204" pitchFamily="34" charset="0"/>
              </a:rPr>
              <a:t>(This should work with Single Sign-On) – If it asks you for a username and password, you may not be set up properly.   Please submit a case through our portal to make sure your credentials are entered properly.</a:t>
            </a:r>
          </a:p>
          <a:p>
            <a:pPr marL="0" indent="0">
              <a:buNone/>
            </a:pPr>
            <a:endParaRPr lang="en-US" sz="1800" dirty="0">
              <a:solidFill>
                <a:schemeClr val="tx2">
                  <a:lumMod val="50000"/>
                </a:schemeClr>
              </a:solidFill>
              <a:latin typeface="+mn-lt"/>
              <a:ea typeface="Calibri" panose="020F0502020204030204" pitchFamily="34" charset="0"/>
            </a:endParaRPr>
          </a:p>
          <a:p>
            <a:pPr marL="0" indent="0">
              <a:buNone/>
            </a:pPr>
            <a:r>
              <a:rPr lang="en-US" sz="1800" dirty="0">
                <a:solidFill>
                  <a:schemeClr val="bg2">
                    <a:lumMod val="50000"/>
                  </a:schemeClr>
                </a:solidFill>
              </a:rPr>
              <a:t>Internal Hanger Support </a:t>
            </a:r>
            <a:r>
              <a:rPr lang="en-US" sz="1800" dirty="0"/>
              <a:t>–https://www.postaladvocate.net/index.php?/landingpage/Hanger</a:t>
            </a:r>
          </a:p>
          <a:p>
            <a:pPr marL="0" indent="0">
              <a:buNone/>
            </a:pPr>
            <a:endParaRPr lang="en-US" sz="1800" dirty="0">
              <a:solidFill>
                <a:schemeClr val="tx2">
                  <a:lumMod val="50000"/>
                </a:schemeClr>
              </a:solidFill>
              <a:effectLst/>
              <a:latin typeface="+mn-lt"/>
              <a:ea typeface="Calibri" panose="020F0502020204030204" pitchFamily="34" charset="0"/>
            </a:endParaRPr>
          </a:p>
          <a:p>
            <a:pPr marL="0" indent="0">
              <a:buNone/>
            </a:pPr>
            <a:endParaRPr lang="en-US" sz="1800" dirty="0">
              <a:solidFill>
                <a:schemeClr val="tx2">
                  <a:lumMod val="50000"/>
                </a:schemeClr>
              </a:solidFill>
              <a:effectLst/>
              <a:latin typeface="+mn-lt"/>
              <a:ea typeface="Calibri" panose="020F0502020204030204" pitchFamily="34" charset="0"/>
            </a:endParaRPr>
          </a:p>
          <a:p>
            <a:pPr marL="0" indent="0">
              <a:buNone/>
            </a:pPr>
            <a:endParaRPr lang="en-US" sz="1800" dirty="0">
              <a:solidFill>
                <a:schemeClr val="tx2">
                  <a:lumMod val="50000"/>
                </a:schemeClr>
              </a:solidFill>
              <a:latin typeface="+mn-lt"/>
              <a:ea typeface="Calibri" panose="020F0502020204030204" pitchFamily="34" charset="0"/>
            </a:endParaRPr>
          </a:p>
          <a:p>
            <a:pPr marL="0" indent="0">
              <a:buNone/>
            </a:pPr>
            <a:endParaRPr lang="en-US" sz="1800" dirty="0">
              <a:solidFill>
                <a:schemeClr val="tx2">
                  <a:lumMod val="50000"/>
                </a:schemeClr>
              </a:solidFill>
              <a:effectLst/>
              <a:latin typeface="+mn-lt"/>
              <a:ea typeface="Calibri" panose="020F0502020204030204" pitchFamily="34" charset="0"/>
            </a:endParaRPr>
          </a:p>
          <a:p>
            <a:endParaRPr lang="en-US" sz="1800" dirty="0">
              <a:solidFill>
                <a:srgbClr val="0070C0"/>
              </a:solidFill>
              <a:effectLst/>
              <a:latin typeface="+mn-lt"/>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3394636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3BBC8F8-F5EC-CBEE-D6AB-BA9DDA7779F6}"/>
              </a:ext>
            </a:extLst>
          </p:cNvPr>
          <p:cNvSpPr txBox="1">
            <a:spLocks/>
          </p:cNvSpPr>
          <p:nvPr/>
        </p:nvSpPr>
        <p:spPr bwMode="auto">
          <a:xfrm>
            <a:off x="914400" y="-41130"/>
            <a:ext cx="8229600"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3000"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3000">
                <a:solidFill>
                  <a:schemeClr val="tx1"/>
                </a:solidFill>
                <a:latin typeface="Arial" charset="0"/>
                <a:ea typeface="ＭＳ Ｐゴシック" charset="0"/>
              </a:defRPr>
            </a:lvl2pPr>
            <a:lvl3pPr algn="l" defTabSz="457200" rtl="0" eaLnBrk="1" fontAlgn="base" hangingPunct="1">
              <a:spcBef>
                <a:spcPct val="0"/>
              </a:spcBef>
              <a:spcAft>
                <a:spcPct val="0"/>
              </a:spcAft>
              <a:defRPr sz="3000">
                <a:solidFill>
                  <a:schemeClr val="tx1"/>
                </a:solidFill>
                <a:latin typeface="Arial" charset="0"/>
                <a:ea typeface="ＭＳ Ｐゴシック" charset="0"/>
              </a:defRPr>
            </a:lvl3pPr>
            <a:lvl4pPr algn="l" defTabSz="457200" rtl="0" eaLnBrk="1" fontAlgn="base" hangingPunct="1">
              <a:spcBef>
                <a:spcPct val="0"/>
              </a:spcBef>
              <a:spcAft>
                <a:spcPct val="0"/>
              </a:spcAft>
              <a:defRPr sz="3000">
                <a:solidFill>
                  <a:schemeClr val="tx1"/>
                </a:solidFill>
                <a:latin typeface="Arial" charset="0"/>
                <a:ea typeface="ＭＳ Ｐゴシック" charset="0"/>
              </a:defRPr>
            </a:lvl4pPr>
            <a:lvl5pPr algn="l" defTabSz="457200" rtl="0" eaLnBrk="1" fontAlgn="base" hangingPunct="1">
              <a:spcBef>
                <a:spcPct val="0"/>
              </a:spcBef>
              <a:spcAft>
                <a:spcPct val="0"/>
              </a:spcAft>
              <a:defRPr sz="30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000">
                <a:solidFill>
                  <a:schemeClr val="tx1"/>
                </a:solidFill>
                <a:latin typeface="Arial" charset="0"/>
                <a:ea typeface="ＭＳ Ｐゴシック" charset="0"/>
              </a:defRPr>
            </a:lvl6pPr>
            <a:lvl7pPr marL="914400" algn="l" defTabSz="457200" rtl="0" eaLnBrk="1" fontAlgn="base" hangingPunct="1">
              <a:spcBef>
                <a:spcPct val="0"/>
              </a:spcBef>
              <a:spcAft>
                <a:spcPct val="0"/>
              </a:spcAft>
              <a:defRPr sz="3000">
                <a:solidFill>
                  <a:schemeClr val="tx1"/>
                </a:solidFill>
                <a:latin typeface="Arial" charset="0"/>
                <a:ea typeface="ＭＳ Ｐゴシック" charset="0"/>
              </a:defRPr>
            </a:lvl7pPr>
            <a:lvl8pPr marL="1371600" algn="l" defTabSz="457200" rtl="0" eaLnBrk="1" fontAlgn="base" hangingPunct="1">
              <a:spcBef>
                <a:spcPct val="0"/>
              </a:spcBef>
              <a:spcAft>
                <a:spcPct val="0"/>
              </a:spcAft>
              <a:defRPr sz="3000">
                <a:solidFill>
                  <a:schemeClr val="tx1"/>
                </a:solidFill>
                <a:latin typeface="Arial" charset="0"/>
                <a:ea typeface="ＭＳ Ｐゴシック" charset="0"/>
              </a:defRPr>
            </a:lvl8pPr>
            <a:lvl9pPr marL="1828800" algn="l" defTabSz="457200" rtl="0" eaLnBrk="1" fontAlgn="base" hangingPunct="1">
              <a:spcBef>
                <a:spcPct val="0"/>
              </a:spcBef>
              <a:spcAft>
                <a:spcPct val="0"/>
              </a:spcAft>
              <a:defRPr sz="3000">
                <a:solidFill>
                  <a:schemeClr val="tx1"/>
                </a:solidFill>
                <a:latin typeface="Arial" charset="0"/>
                <a:ea typeface="ＭＳ Ｐゴシック" charset="0"/>
              </a:defRPr>
            </a:lvl9pPr>
          </a:lstStyle>
          <a:p>
            <a:pPr>
              <a:spcAft>
                <a:spcPts val="600"/>
              </a:spcAft>
            </a:pPr>
            <a:r>
              <a:rPr lang="en-US" kern="1200" dirty="0">
                <a:latin typeface="Arial"/>
                <a:ea typeface="ＭＳ Ｐゴシック" charset="0"/>
                <a:cs typeface="Arial"/>
              </a:rPr>
              <a:t>How to add new users to the system</a:t>
            </a:r>
          </a:p>
        </p:txBody>
      </p:sp>
      <p:pic>
        <p:nvPicPr>
          <p:cNvPr id="7" name="Picture 6" descr="Graphical user interface, text, application&#10;&#10;Description automatically generated">
            <a:extLst>
              <a:ext uri="{FF2B5EF4-FFF2-40B4-BE49-F238E27FC236}">
                <a16:creationId xmlns:a16="http://schemas.microsoft.com/office/drawing/2014/main" id="{29A80453-76D6-E018-81D3-15E9133C195A}"/>
              </a:ext>
            </a:extLst>
          </p:cNvPr>
          <p:cNvPicPr>
            <a:picLocks noChangeAspect="1"/>
          </p:cNvPicPr>
          <p:nvPr/>
        </p:nvPicPr>
        <p:blipFill>
          <a:blip r:embed="rId2"/>
          <a:stretch>
            <a:fillRect/>
          </a:stretch>
        </p:blipFill>
        <p:spPr>
          <a:xfrm>
            <a:off x="251791" y="821636"/>
            <a:ext cx="4227445" cy="5406886"/>
          </a:xfrm>
          <a:prstGeom prst="rect">
            <a:avLst/>
          </a:prstGeom>
          <a:noFill/>
          <a:ln w="6350">
            <a:solidFill>
              <a:schemeClr val="tx2"/>
            </a:solidFill>
          </a:ln>
        </p:spPr>
      </p:pic>
      <p:pic>
        <p:nvPicPr>
          <p:cNvPr id="8" name="Picture 7" descr="Graphical user interface, application&#10;&#10;Description automatically generated">
            <a:extLst>
              <a:ext uri="{FF2B5EF4-FFF2-40B4-BE49-F238E27FC236}">
                <a16:creationId xmlns:a16="http://schemas.microsoft.com/office/drawing/2014/main" id="{7005A36D-959F-FA00-5B8F-98C43E0CC639}"/>
              </a:ext>
            </a:extLst>
          </p:cNvPr>
          <p:cNvPicPr>
            <a:picLocks noChangeAspect="1"/>
          </p:cNvPicPr>
          <p:nvPr/>
        </p:nvPicPr>
        <p:blipFill>
          <a:blip r:embed="rId3"/>
          <a:stretch>
            <a:fillRect/>
          </a:stretch>
        </p:blipFill>
        <p:spPr>
          <a:xfrm>
            <a:off x="4664765" y="821636"/>
            <a:ext cx="4345885" cy="5406886"/>
          </a:xfrm>
          <a:prstGeom prst="rect">
            <a:avLst/>
          </a:prstGeom>
          <a:noFill/>
          <a:ln w="6350">
            <a:solidFill>
              <a:schemeClr val="tx2"/>
            </a:solidFill>
          </a:ln>
        </p:spPr>
      </p:pic>
      <p:sp>
        <p:nvSpPr>
          <p:cNvPr id="4" name="Date Placeholder 3">
            <a:extLst>
              <a:ext uri="{FF2B5EF4-FFF2-40B4-BE49-F238E27FC236}">
                <a16:creationId xmlns:a16="http://schemas.microsoft.com/office/drawing/2014/main" id="{8CDA0EC1-1FF9-C395-AEDE-CF15C66FE7A1}"/>
              </a:ext>
            </a:extLst>
          </p:cNvPr>
          <p:cNvSpPr>
            <a:spLocks noGrp="1"/>
          </p:cNvSpPr>
          <p:nvPr>
            <p:ph type="dt" sz="half" idx="10"/>
          </p:nvPr>
        </p:nvSpPr>
        <p:spPr>
          <a:xfrm>
            <a:off x="7078955" y="6505575"/>
            <a:ext cx="1552575" cy="282575"/>
          </a:xfrm>
        </p:spPr>
        <p:txBody>
          <a:bodyPr vert="horz" lIns="91440" tIns="45720" rIns="91440" bIns="45720" rtlCol="0" anchor="ctr">
            <a:normAutofit/>
          </a:bodyPr>
          <a:lstStyle/>
          <a:p>
            <a:pPr>
              <a:spcAft>
                <a:spcPts val="600"/>
              </a:spcAft>
              <a:defRPr/>
            </a:pPr>
            <a:fld id="{9BEF3173-8B11-074C-BD69-8D95680BEBD0}" type="datetime4">
              <a:rPr lang="en-US" smtClean="0"/>
              <a:pPr>
                <a:spcAft>
                  <a:spcPts val="600"/>
                </a:spcAft>
                <a:defRPr/>
              </a:pPr>
              <a:t>March 15, 2023</a:t>
            </a:fld>
            <a:endParaRPr lang="en-US"/>
          </a:p>
        </p:txBody>
      </p:sp>
      <p:sp>
        <p:nvSpPr>
          <p:cNvPr id="5" name="Slide Number Placeholder 4">
            <a:extLst>
              <a:ext uri="{FF2B5EF4-FFF2-40B4-BE49-F238E27FC236}">
                <a16:creationId xmlns:a16="http://schemas.microsoft.com/office/drawing/2014/main" id="{3BB98A0A-012B-040F-06B3-51924806281F}"/>
              </a:ext>
            </a:extLst>
          </p:cNvPr>
          <p:cNvSpPr>
            <a:spLocks noGrp="1"/>
          </p:cNvSpPr>
          <p:nvPr>
            <p:ph type="sldNum" sz="quarter" idx="11"/>
          </p:nvPr>
        </p:nvSpPr>
        <p:spPr>
          <a:xfrm>
            <a:off x="8358188" y="6505575"/>
            <a:ext cx="652462" cy="282575"/>
          </a:xfrm>
        </p:spPr>
        <p:txBody>
          <a:bodyPr vert="horz" lIns="91440" tIns="45720" rIns="91440" bIns="45720" rtlCol="0" anchor="ctr">
            <a:normAutofit/>
          </a:bodyPr>
          <a:lstStyle/>
          <a:p>
            <a:pPr>
              <a:spcAft>
                <a:spcPts val="600"/>
              </a:spcAft>
              <a:defRPr/>
            </a:pPr>
            <a:fld id="{C0517710-F16E-9743-B301-D86E01E77819}" type="slidenum">
              <a:rPr lang="en-US" b="1" kern="1200">
                <a:latin typeface="+mn-lt"/>
                <a:ea typeface="+mn-ea"/>
                <a:cs typeface="+mn-cs"/>
              </a:rPr>
              <a:pPr>
                <a:spcAft>
                  <a:spcPts val="600"/>
                </a:spcAft>
                <a:defRPr/>
              </a:pPr>
              <a:t>5</a:t>
            </a:fld>
            <a:endParaRPr lang="en-US" b="1" kern="1200">
              <a:latin typeface="+mn-lt"/>
              <a:ea typeface="+mn-ea"/>
              <a:cs typeface="+mn-cs"/>
            </a:endParaRPr>
          </a:p>
        </p:txBody>
      </p:sp>
    </p:spTree>
    <p:extLst>
      <p:ext uri="{BB962C8B-B14F-4D97-AF65-F5344CB8AC3E}">
        <p14:creationId xmlns:p14="http://schemas.microsoft.com/office/powerpoint/2010/main" val="1934880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2548D-3A98-DEBC-9C02-79345FFD0FCE}"/>
              </a:ext>
            </a:extLst>
          </p:cNvPr>
          <p:cNvSpPr>
            <a:spLocks noGrp="1"/>
          </p:cNvSpPr>
          <p:nvPr>
            <p:ph type="title"/>
          </p:nvPr>
        </p:nvSpPr>
        <p:spPr>
          <a:xfrm>
            <a:off x="457200" y="332823"/>
            <a:ext cx="8229600" cy="692150"/>
          </a:xfrm>
        </p:spPr>
        <p:txBody>
          <a:bodyPr/>
          <a:lstStyle/>
          <a:p>
            <a:r>
              <a:rPr lang="en-US" sz="2800" dirty="0">
                <a:solidFill>
                  <a:srgbClr val="0070C0"/>
                </a:solidFill>
              </a:rPr>
              <a:t>How to Ship A Package (Create a Shipping Label)</a:t>
            </a:r>
            <a:br>
              <a:rPr lang="en-US" sz="3200" dirty="0">
                <a:solidFill>
                  <a:schemeClr val="bg2">
                    <a:lumMod val="50000"/>
                  </a:schemeClr>
                </a:solidFill>
              </a:rPr>
            </a:br>
            <a:endParaRPr lang="en-US" dirty="0"/>
          </a:p>
        </p:txBody>
      </p:sp>
      <p:sp>
        <p:nvSpPr>
          <p:cNvPr id="4" name="Date Placeholder 3">
            <a:extLst>
              <a:ext uri="{FF2B5EF4-FFF2-40B4-BE49-F238E27FC236}">
                <a16:creationId xmlns:a16="http://schemas.microsoft.com/office/drawing/2014/main" id="{BF4D79C3-9D44-CE55-5804-D814DDB88D8A}"/>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06B33AEA-BB3B-E9FE-39F0-A43EFBB3B930}"/>
              </a:ext>
            </a:extLst>
          </p:cNvPr>
          <p:cNvSpPr>
            <a:spLocks noGrp="1"/>
          </p:cNvSpPr>
          <p:nvPr>
            <p:ph type="sldNum" sz="quarter" idx="11"/>
          </p:nvPr>
        </p:nvSpPr>
        <p:spPr/>
        <p:txBody>
          <a:bodyPr/>
          <a:lstStyle/>
          <a:p>
            <a:pPr>
              <a:defRPr/>
            </a:pPr>
            <a:fld id="{C0517710-F16E-9743-B301-D86E01E77819}" type="slidenum">
              <a:rPr lang="en-US" smtClean="0"/>
              <a:pPr>
                <a:defRPr/>
              </a:pPr>
              <a:t>6</a:t>
            </a:fld>
            <a:endParaRPr lang="en-US" dirty="0"/>
          </a:p>
        </p:txBody>
      </p:sp>
      <p:sp>
        <p:nvSpPr>
          <p:cNvPr id="13" name="TextBox 12">
            <a:extLst>
              <a:ext uri="{FF2B5EF4-FFF2-40B4-BE49-F238E27FC236}">
                <a16:creationId xmlns:a16="http://schemas.microsoft.com/office/drawing/2014/main" id="{39799679-4A44-9D01-F9F9-92F25C062C51}"/>
              </a:ext>
            </a:extLst>
          </p:cNvPr>
          <p:cNvSpPr txBox="1"/>
          <p:nvPr/>
        </p:nvSpPr>
        <p:spPr>
          <a:xfrm>
            <a:off x="457200" y="744501"/>
            <a:ext cx="8395252" cy="584775"/>
          </a:xfrm>
          <a:prstGeom prst="rect">
            <a:avLst/>
          </a:prstGeom>
          <a:noFill/>
        </p:spPr>
        <p:txBody>
          <a:bodyPr wrap="square">
            <a:spAutoFit/>
          </a:bodyPr>
          <a:lstStyle/>
          <a:p>
            <a:r>
              <a:rPr lang="en-US" sz="1600" dirty="0">
                <a:solidFill>
                  <a:schemeClr val="bg2">
                    <a:lumMod val="50000"/>
                  </a:schemeClr>
                </a:solidFill>
              </a:rPr>
              <a:t>On the Shipping Labels tab, select Create Shipping Labels, or from the Shipping   Mailing menu, select Create Shipping Label.</a:t>
            </a:r>
          </a:p>
        </p:txBody>
      </p:sp>
      <p:pic>
        <p:nvPicPr>
          <p:cNvPr id="18" name="Picture 17">
            <a:extLst>
              <a:ext uri="{FF2B5EF4-FFF2-40B4-BE49-F238E27FC236}">
                <a16:creationId xmlns:a16="http://schemas.microsoft.com/office/drawing/2014/main" id="{830C724D-E656-D762-A4A4-4A497F8146A2}"/>
              </a:ext>
            </a:extLst>
          </p:cNvPr>
          <p:cNvPicPr>
            <a:picLocks noChangeAspect="1"/>
          </p:cNvPicPr>
          <p:nvPr/>
        </p:nvPicPr>
        <p:blipFill>
          <a:blip r:embed="rId2"/>
          <a:stretch>
            <a:fillRect/>
          </a:stretch>
        </p:blipFill>
        <p:spPr>
          <a:xfrm>
            <a:off x="1666477" y="1329276"/>
            <a:ext cx="5936974" cy="2837039"/>
          </a:xfrm>
          <a:prstGeom prst="rect">
            <a:avLst/>
          </a:prstGeom>
        </p:spPr>
      </p:pic>
      <p:cxnSp>
        <p:nvCxnSpPr>
          <p:cNvPr id="20" name="Straight Arrow Connector 19">
            <a:extLst>
              <a:ext uri="{FF2B5EF4-FFF2-40B4-BE49-F238E27FC236}">
                <a16:creationId xmlns:a16="http://schemas.microsoft.com/office/drawing/2014/main" id="{76676841-E502-E489-8AF6-0542C43BB164}"/>
              </a:ext>
            </a:extLst>
          </p:cNvPr>
          <p:cNvCxnSpPr/>
          <p:nvPr/>
        </p:nvCxnSpPr>
        <p:spPr>
          <a:xfrm flipH="1">
            <a:off x="5857462" y="3244072"/>
            <a:ext cx="1141981"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Rectangle 20">
            <a:extLst>
              <a:ext uri="{FF2B5EF4-FFF2-40B4-BE49-F238E27FC236}">
                <a16:creationId xmlns:a16="http://schemas.microsoft.com/office/drawing/2014/main" id="{76F7526D-E47F-D502-17D3-D3119D860C52}"/>
              </a:ext>
            </a:extLst>
          </p:cNvPr>
          <p:cNvSpPr/>
          <p:nvPr/>
        </p:nvSpPr>
        <p:spPr>
          <a:xfrm>
            <a:off x="2902229" y="2014331"/>
            <a:ext cx="821635" cy="13252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CA12365-6FCB-22C3-EA0D-696FABBA7252}"/>
              </a:ext>
            </a:extLst>
          </p:cNvPr>
          <p:cNvCxnSpPr/>
          <p:nvPr/>
        </p:nvCxnSpPr>
        <p:spPr>
          <a:xfrm flipH="1">
            <a:off x="3578089" y="1329276"/>
            <a:ext cx="477078" cy="1073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FD5B21A3-57A2-B438-ACF9-C75985EF6AEA}"/>
              </a:ext>
            </a:extLst>
          </p:cNvPr>
          <p:cNvCxnSpPr/>
          <p:nvPr/>
        </p:nvCxnSpPr>
        <p:spPr>
          <a:xfrm flipH="1">
            <a:off x="3730486" y="1945500"/>
            <a:ext cx="477078" cy="1073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0" name="Picture 29">
            <a:extLst>
              <a:ext uri="{FF2B5EF4-FFF2-40B4-BE49-F238E27FC236}">
                <a16:creationId xmlns:a16="http://schemas.microsoft.com/office/drawing/2014/main" id="{361527F1-0BCF-8180-D5D6-F873FF530BC1}"/>
              </a:ext>
            </a:extLst>
          </p:cNvPr>
          <p:cNvPicPr>
            <a:picLocks noChangeAspect="1"/>
          </p:cNvPicPr>
          <p:nvPr/>
        </p:nvPicPr>
        <p:blipFill>
          <a:blip r:embed="rId3"/>
          <a:stretch>
            <a:fillRect/>
          </a:stretch>
        </p:blipFill>
        <p:spPr>
          <a:xfrm>
            <a:off x="1692983" y="3613928"/>
            <a:ext cx="5764696" cy="2853395"/>
          </a:xfrm>
          <a:prstGeom prst="rect">
            <a:avLst/>
          </a:prstGeom>
          <a:ln>
            <a:solidFill>
              <a:srgbClr val="FF0000"/>
            </a:solidFill>
          </a:ln>
        </p:spPr>
      </p:pic>
      <p:sp>
        <p:nvSpPr>
          <p:cNvPr id="31" name="TextBox 30">
            <a:extLst>
              <a:ext uri="{FF2B5EF4-FFF2-40B4-BE49-F238E27FC236}">
                <a16:creationId xmlns:a16="http://schemas.microsoft.com/office/drawing/2014/main" id="{737CD3CD-1548-271A-FB64-434B60804FC6}"/>
              </a:ext>
            </a:extLst>
          </p:cNvPr>
          <p:cNvSpPr txBox="1"/>
          <p:nvPr/>
        </p:nvSpPr>
        <p:spPr>
          <a:xfrm>
            <a:off x="-79513" y="4293702"/>
            <a:ext cx="1868557" cy="1600438"/>
          </a:xfrm>
          <a:prstGeom prst="rect">
            <a:avLst/>
          </a:prstGeom>
          <a:noFill/>
        </p:spPr>
        <p:txBody>
          <a:bodyPr wrap="square" rtlCol="0">
            <a:spAutoFit/>
          </a:bodyPr>
          <a:lstStyle/>
          <a:p>
            <a:pPr marL="285750" indent="-285750">
              <a:buFontTx/>
              <a:buChar char="-"/>
            </a:pPr>
            <a:r>
              <a:rPr lang="en-US" sz="1400" dirty="0">
                <a:solidFill>
                  <a:schemeClr val="bg2">
                    <a:lumMod val="50000"/>
                  </a:schemeClr>
                </a:solidFill>
              </a:rPr>
              <a:t>Use the address entered.</a:t>
            </a:r>
          </a:p>
          <a:p>
            <a:pPr marL="285750" indent="-285750">
              <a:buFontTx/>
              <a:buChar char="-"/>
            </a:pPr>
            <a:r>
              <a:rPr lang="en-US" sz="1400" dirty="0">
                <a:solidFill>
                  <a:schemeClr val="bg2">
                    <a:lumMod val="50000"/>
                  </a:schemeClr>
                </a:solidFill>
              </a:rPr>
              <a:t>Edit the address if shipping from a different address.</a:t>
            </a:r>
          </a:p>
          <a:p>
            <a:pPr marL="285750" indent="-285750">
              <a:buFontTx/>
              <a:buChar char="-"/>
            </a:pPr>
            <a:r>
              <a:rPr lang="en-US" sz="1400" dirty="0">
                <a:solidFill>
                  <a:schemeClr val="bg2">
                    <a:lumMod val="50000"/>
                  </a:schemeClr>
                </a:solidFill>
              </a:rPr>
              <a:t>Use suggested USPS address</a:t>
            </a:r>
            <a:r>
              <a:rPr lang="en-US" sz="1400" dirty="0"/>
              <a:t>.</a:t>
            </a:r>
          </a:p>
        </p:txBody>
      </p:sp>
      <p:cxnSp>
        <p:nvCxnSpPr>
          <p:cNvPr id="35" name="Straight Connector 34">
            <a:extLst>
              <a:ext uri="{FF2B5EF4-FFF2-40B4-BE49-F238E27FC236}">
                <a16:creationId xmlns:a16="http://schemas.microsoft.com/office/drawing/2014/main" id="{488F4E88-5125-18BC-9910-2C1FABF82A9B}"/>
              </a:ext>
            </a:extLst>
          </p:cNvPr>
          <p:cNvCxnSpPr/>
          <p:nvPr/>
        </p:nvCxnSpPr>
        <p:spPr>
          <a:xfrm>
            <a:off x="1666477" y="4572000"/>
            <a:ext cx="1686323" cy="4505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AE13CAF1-14B1-C576-6DB3-AFCBFD7C21B7}"/>
              </a:ext>
            </a:extLst>
          </p:cNvPr>
          <p:cNvCxnSpPr/>
          <p:nvPr/>
        </p:nvCxnSpPr>
        <p:spPr>
          <a:xfrm flipV="1">
            <a:off x="1547211" y="5022574"/>
            <a:ext cx="1805589" cy="6758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2676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hidden="1">
            <a:extLst>
              <a:ext uri="{FF2B5EF4-FFF2-40B4-BE49-F238E27FC236}">
                <a16:creationId xmlns:a16="http://schemas.microsoft.com/office/drawing/2014/main" id="{C0EA68D9-6990-688D-69EB-5F13612678CF}"/>
              </a:ext>
            </a:extLst>
          </p:cNvPr>
          <p:cNvSpPr>
            <a:spLocks noGrp="1"/>
          </p:cNvSpPr>
          <p:nvPr>
            <p:ph type="dt" sz="half" idx="10"/>
          </p:nvPr>
        </p:nvSpPr>
        <p:spPr/>
        <p:txBody>
          <a:bodyPr/>
          <a:lstStyle/>
          <a:p>
            <a:pPr>
              <a:spcAft>
                <a:spcPts val="600"/>
              </a:spcAft>
              <a:defRPr/>
            </a:pPr>
            <a:fld id="{9BEF3173-8B11-074C-BD69-8D95680BEBD0}" type="datetime4">
              <a:rPr lang="en-US" smtClean="0"/>
              <a:pPr>
                <a:spcAft>
                  <a:spcPts val="600"/>
                </a:spcAft>
                <a:defRPr/>
              </a:pPr>
              <a:t>March 15, 2023</a:t>
            </a:fld>
            <a:endParaRPr lang="en-US"/>
          </a:p>
        </p:txBody>
      </p:sp>
      <p:sp>
        <p:nvSpPr>
          <p:cNvPr id="5" name="Slide Number Placeholder 4" hidden="1">
            <a:extLst>
              <a:ext uri="{FF2B5EF4-FFF2-40B4-BE49-F238E27FC236}">
                <a16:creationId xmlns:a16="http://schemas.microsoft.com/office/drawing/2014/main" id="{5F6D6545-2785-28DC-133D-4E941713D3AF}"/>
              </a:ext>
            </a:extLst>
          </p:cNvPr>
          <p:cNvSpPr>
            <a:spLocks noGrp="1"/>
          </p:cNvSpPr>
          <p:nvPr>
            <p:ph type="sldNum" sz="quarter" idx="11"/>
          </p:nvPr>
        </p:nvSpPr>
        <p:spPr/>
        <p:txBody>
          <a:bodyPr/>
          <a:lstStyle/>
          <a:p>
            <a:pPr>
              <a:spcAft>
                <a:spcPts val="600"/>
              </a:spcAft>
              <a:defRPr/>
            </a:pPr>
            <a:fld id="{C0517710-F16E-9743-B301-D86E01E77819}" type="slidenum">
              <a:rPr lang="en-US" smtClean="0"/>
              <a:pPr>
                <a:spcAft>
                  <a:spcPts val="600"/>
                </a:spcAft>
                <a:defRPr/>
              </a:pPr>
              <a:t>7</a:t>
            </a:fld>
            <a:endParaRPr lang="en-US"/>
          </a:p>
        </p:txBody>
      </p:sp>
      <p:pic>
        <p:nvPicPr>
          <p:cNvPr id="7" name="Picture 6">
            <a:extLst>
              <a:ext uri="{FF2B5EF4-FFF2-40B4-BE49-F238E27FC236}">
                <a16:creationId xmlns:a16="http://schemas.microsoft.com/office/drawing/2014/main" id="{ACFE51C1-2E02-56A5-406A-1E0C961D693E}"/>
              </a:ext>
            </a:extLst>
          </p:cNvPr>
          <p:cNvPicPr>
            <a:picLocks noChangeAspect="1"/>
          </p:cNvPicPr>
          <p:nvPr/>
        </p:nvPicPr>
        <p:blipFill>
          <a:blip r:embed="rId2"/>
          <a:stretch>
            <a:fillRect/>
          </a:stretch>
        </p:blipFill>
        <p:spPr>
          <a:xfrm>
            <a:off x="119270" y="1024974"/>
            <a:ext cx="8891379" cy="5205174"/>
          </a:xfrm>
          <a:prstGeom prst="rect">
            <a:avLst/>
          </a:prstGeom>
        </p:spPr>
      </p:pic>
      <p:sp>
        <p:nvSpPr>
          <p:cNvPr id="8" name="Title 1">
            <a:extLst>
              <a:ext uri="{FF2B5EF4-FFF2-40B4-BE49-F238E27FC236}">
                <a16:creationId xmlns:a16="http://schemas.microsoft.com/office/drawing/2014/main" id="{63A866F6-9353-B576-22D3-599FB7CDAE07}"/>
              </a:ext>
            </a:extLst>
          </p:cNvPr>
          <p:cNvSpPr>
            <a:spLocks noGrp="1"/>
          </p:cNvSpPr>
          <p:nvPr>
            <p:ph type="title"/>
          </p:nvPr>
        </p:nvSpPr>
        <p:spPr>
          <a:xfrm>
            <a:off x="457200" y="332823"/>
            <a:ext cx="8229600" cy="692150"/>
          </a:xfrm>
        </p:spPr>
        <p:txBody>
          <a:bodyPr/>
          <a:lstStyle/>
          <a:p>
            <a:r>
              <a:rPr lang="en-US" sz="2800" dirty="0">
                <a:solidFill>
                  <a:srgbClr val="0070C0"/>
                </a:solidFill>
              </a:rPr>
              <a:t>How to Ship a Package (Create a Shipping Label)</a:t>
            </a:r>
            <a:br>
              <a:rPr lang="en-US" sz="3200" dirty="0">
                <a:solidFill>
                  <a:schemeClr val="bg2">
                    <a:lumMod val="50000"/>
                  </a:schemeClr>
                </a:solidFill>
              </a:rPr>
            </a:br>
            <a:endParaRPr lang="en-US" dirty="0"/>
          </a:p>
        </p:txBody>
      </p:sp>
      <p:sp>
        <p:nvSpPr>
          <p:cNvPr id="9" name="TextBox 8">
            <a:extLst>
              <a:ext uri="{FF2B5EF4-FFF2-40B4-BE49-F238E27FC236}">
                <a16:creationId xmlns:a16="http://schemas.microsoft.com/office/drawing/2014/main" id="{CD863075-DF2B-9E2F-0A6F-14C20D852063}"/>
              </a:ext>
            </a:extLst>
          </p:cNvPr>
          <p:cNvSpPr txBox="1"/>
          <p:nvPr/>
        </p:nvSpPr>
        <p:spPr>
          <a:xfrm>
            <a:off x="1987821" y="2584174"/>
            <a:ext cx="331305" cy="369332"/>
          </a:xfrm>
          <a:prstGeom prst="rect">
            <a:avLst/>
          </a:prstGeom>
          <a:noFill/>
          <a:ln>
            <a:solidFill>
              <a:srgbClr val="FF0000"/>
            </a:solidFill>
          </a:ln>
        </p:spPr>
        <p:txBody>
          <a:bodyPr wrap="square" rtlCol="0">
            <a:spAutoFit/>
          </a:bodyPr>
          <a:lstStyle/>
          <a:p>
            <a:r>
              <a:rPr lang="en-US" dirty="0">
                <a:solidFill>
                  <a:srgbClr val="FF0000"/>
                </a:solidFill>
              </a:rPr>
              <a:t>1</a:t>
            </a:r>
          </a:p>
        </p:txBody>
      </p:sp>
      <p:cxnSp>
        <p:nvCxnSpPr>
          <p:cNvPr id="11" name="Straight Arrow Connector 10">
            <a:extLst>
              <a:ext uri="{FF2B5EF4-FFF2-40B4-BE49-F238E27FC236}">
                <a16:creationId xmlns:a16="http://schemas.microsoft.com/office/drawing/2014/main" id="{DFFADD0B-BFBF-80D5-8805-10B5641967E8}"/>
              </a:ext>
            </a:extLst>
          </p:cNvPr>
          <p:cNvCxnSpPr>
            <a:cxnSpLocks/>
          </p:cNvCxnSpPr>
          <p:nvPr/>
        </p:nvCxnSpPr>
        <p:spPr>
          <a:xfrm>
            <a:off x="2372139" y="2756452"/>
            <a:ext cx="72887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15807C9D-1498-8524-0B65-39CEB2881FAD}"/>
              </a:ext>
            </a:extLst>
          </p:cNvPr>
          <p:cNvSpPr txBox="1"/>
          <p:nvPr/>
        </p:nvSpPr>
        <p:spPr>
          <a:xfrm>
            <a:off x="2272745" y="3120888"/>
            <a:ext cx="331305" cy="369332"/>
          </a:xfrm>
          <a:prstGeom prst="rect">
            <a:avLst/>
          </a:prstGeom>
          <a:noFill/>
          <a:ln>
            <a:solidFill>
              <a:srgbClr val="FF0000"/>
            </a:solidFill>
          </a:ln>
        </p:spPr>
        <p:txBody>
          <a:bodyPr wrap="square" rtlCol="0">
            <a:spAutoFit/>
          </a:bodyPr>
          <a:lstStyle/>
          <a:p>
            <a:r>
              <a:rPr lang="en-US" dirty="0">
                <a:solidFill>
                  <a:srgbClr val="FF0000"/>
                </a:solidFill>
              </a:rPr>
              <a:t>2</a:t>
            </a:r>
          </a:p>
        </p:txBody>
      </p:sp>
      <p:cxnSp>
        <p:nvCxnSpPr>
          <p:cNvPr id="16" name="Straight Arrow Connector 15">
            <a:extLst>
              <a:ext uri="{FF2B5EF4-FFF2-40B4-BE49-F238E27FC236}">
                <a16:creationId xmlns:a16="http://schemas.microsoft.com/office/drawing/2014/main" id="{E2E2480A-15D9-1B92-F383-E9FA31F2AD19}"/>
              </a:ext>
            </a:extLst>
          </p:cNvPr>
          <p:cNvCxnSpPr/>
          <p:nvPr/>
        </p:nvCxnSpPr>
        <p:spPr>
          <a:xfrm>
            <a:off x="2630554" y="3305554"/>
            <a:ext cx="47045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A1D7B4E1-C824-5CF0-1902-E1D4402E2EEB}"/>
              </a:ext>
            </a:extLst>
          </p:cNvPr>
          <p:cNvSpPr txBox="1"/>
          <p:nvPr/>
        </p:nvSpPr>
        <p:spPr>
          <a:xfrm>
            <a:off x="967404" y="5512909"/>
            <a:ext cx="331305" cy="369332"/>
          </a:xfrm>
          <a:prstGeom prst="rect">
            <a:avLst/>
          </a:prstGeom>
          <a:noFill/>
          <a:ln>
            <a:solidFill>
              <a:srgbClr val="FF0000"/>
            </a:solidFill>
          </a:ln>
        </p:spPr>
        <p:txBody>
          <a:bodyPr wrap="square" rtlCol="0">
            <a:spAutoFit/>
          </a:bodyPr>
          <a:lstStyle/>
          <a:p>
            <a:r>
              <a:rPr lang="en-US" dirty="0">
                <a:solidFill>
                  <a:srgbClr val="FF0000"/>
                </a:solidFill>
              </a:rPr>
              <a:t>3</a:t>
            </a:r>
          </a:p>
        </p:txBody>
      </p:sp>
      <p:cxnSp>
        <p:nvCxnSpPr>
          <p:cNvPr id="19" name="Straight Arrow Connector 18">
            <a:extLst>
              <a:ext uri="{FF2B5EF4-FFF2-40B4-BE49-F238E27FC236}">
                <a16:creationId xmlns:a16="http://schemas.microsoft.com/office/drawing/2014/main" id="{C9AC2B0C-AF5E-2B9A-4E71-D32B418521D9}"/>
              </a:ext>
            </a:extLst>
          </p:cNvPr>
          <p:cNvCxnSpPr/>
          <p:nvPr/>
        </p:nvCxnSpPr>
        <p:spPr>
          <a:xfrm>
            <a:off x="1113183" y="5882241"/>
            <a:ext cx="0" cy="14749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E8303AA4-2A42-12C4-555A-5CB47D007E53}"/>
              </a:ext>
            </a:extLst>
          </p:cNvPr>
          <p:cNvSpPr txBox="1"/>
          <p:nvPr/>
        </p:nvSpPr>
        <p:spPr>
          <a:xfrm>
            <a:off x="5413511" y="1875183"/>
            <a:ext cx="331305" cy="369332"/>
          </a:xfrm>
          <a:prstGeom prst="rect">
            <a:avLst/>
          </a:prstGeom>
          <a:noFill/>
          <a:ln>
            <a:solidFill>
              <a:srgbClr val="FF0000"/>
            </a:solidFill>
          </a:ln>
        </p:spPr>
        <p:txBody>
          <a:bodyPr wrap="square" rtlCol="0">
            <a:spAutoFit/>
          </a:bodyPr>
          <a:lstStyle/>
          <a:p>
            <a:r>
              <a:rPr lang="en-US" dirty="0">
                <a:solidFill>
                  <a:srgbClr val="FF0000"/>
                </a:solidFill>
              </a:rPr>
              <a:t>4</a:t>
            </a:r>
          </a:p>
        </p:txBody>
      </p:sp>
      <p:cxnSp>
        <p:nvCxnSpPr>
          <p:cNvPr id="22" name="Straight Arrow Connector 21">
            <a:extLst>
              <a:ext uri="{FF2B5EF4-FFF2-40B4-BE49-F238E27FC236}">
                <a16:creationId xmlns:a16="http://schemas.microsoft.com/office/drawing/2014/main" id="{14AD8CD6-339E-9FEE-093D-3DE2AA6A848F}"/>
              </a:ext>
            </a:extLst>
          </p:cNvPr>
          <p:cNvCxnSpPr/>
          <p:nvPr/>
        </p:nvCxnSpPr>
        <p:spPr>
          <a:xfrm>
            <a:off x="5744816" y="2067339"/>
            <a:ext cx="51021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45EE9D57-DEE0-E15B-2459-1D5921CBC4AA}"/>
              </a:ext>
            </a:extLst>
          </p:cNvPr>
          <p:cNvSpPr txBox="1"/>
          <p:nvPr/>
        </p:nvSpPr>
        <p:spPr>
          <a:xfrm>
            <a:off x="5406887" y="2385392"/>
            <a:ext cx="331305" cy="369332"/>
          </a:xfrm>
          <a:prstGeom prst="rect">
            <a:avLst/>
          </a:prstGeom>
          <a:noFill/>
          <a:ln>
            <a:solidFill>
              <a:srgbClr val="FF0000"/>
            </a:solidFill>
          </a:ln>
        </p:spPr>
        <p:txBody>
          <a:bodyPr wrap="square" rtlCol="0">
            <a:spAutoFit/>
          </a:bodyPr>
          <a:lstStyle/>
          <a:p>
            <a:r>
              <a:rPr lang="en-US" dirty="0">
                <a:solidFill>
                  <a:srgbClr val="FF0000"/>
                </a:solidFill>
              </a:rPr>
              <a:t>5</a:t>
            </a:r>
          </a:p>
        </p:txBody>
      </p:sp>
      <p:cxnSp>
        <p:nvCxnSpPr>
          <p:cNvPr id="24" name="Straight Arrow Connector 23">
            <a:extLst>
              <a:ext uri="{FF2B5EF4-FFF2-40B4-BE49-F238E27FC236}">
                <a16:creationId xmlns:a16="http://schemas.microsoft.com/office/drawing/2014/main" id="{151434CE-E4B1-88F6-7061-7CCA6AF3B2BE}"/>
              </a:ext>
            </a:extLst>
          </p:cNvPr>
          <p:cNvCxnSpPr/>
          <p:nvPr/>
        </p:nvCxnSpPr>
        <p:spPr>
          <a:xfrm>
            <a:off x="5751444" y="2577546"/>
            <a:ext cx="51021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BDA1D07F-646B-B748-45EC-97E54E9E3616}"/>
              </a:ext>
            </a:extLst>
          </p:cNvPr>
          <p:cNvSpPr txBox="1"/>
          <p:nvPr/>
        </p:nvSpPr>
        <p:spPr>
          <a:xfrm>
            <a:off x="5387010" y="2749829"/>
            <a:ext cx="331305" cy="369332"/>
          </a:xfrm>
          <a:prstGeom prst="rect">
            <a:avLst/>
          </a:prstGeom>
          <a:noFill/>
          <a:ln>
            <a:solidFill>
              <a:srgbClr val="FF0000"/>
            </a:solidFill>
          </a:ln>
        </p:spPr>
        <p:txBody>
          <a:bodyPr wrap="square" rtlCol="0">
            <a:spAutoFit/>
          </a:bodyPr>
          <a:lstStyle/>
          <a:p>
            <a:r>
              <a:rPr lang="en-US" dirty="0">
                <a:solidFill>
                  <a:srgbClr val="FF0000"/>
                </a:solidFill>
              </a:rPr>
              <a:t>6</a:t>
            </a:r>
          </a:p>
        </p:txBody>
      </p:sp>
      <p:cxnSp>
        <p:nvCxnSpPr>
          <p:cNvPr id="26" name="Straight Arrow Connector 25">
            <a:extLst>
              <a:ext uri="{FF2B5EF4-FFF2-40B4-BE49-F238E27FC236}">
                <a16:creationId xmlns:a16="http://schemas.microsoft.com/office/drawing/2014/main" id="{CD1FE2D5-9863-0E59-4E24-9924108C336E}"/>
              </a:ext>
            </a:extLst>
          </p:cNvPr>
          <p:cNvCxnSpPr/>
          <p:nvPr/>
        </p:nvCxnSpPr>
        <p:spPr>
          <a:xfrm>
            <a:off x="5758072" y="2915474"/>
            <a:ext cx="51021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DC77FD7A-BF7D-1FE9-8468-36EDD4A2FB5A}"/>
              </a:ext>
            </a:extLst>
          </p:cNvPr>
          <p:cNvSpPr txBox="1"/>
          <p:nvPr/>
        </p:nvSpPr>
        <p:spPr>
          <a:xfrm>
            <a:off x="3803377" y="2888979"/>
            <a:ext cx="331305" cy="369332"/>
          </a:xfrm>
          <a:prstGeom prst="rect">
            <a:avLst/>
          </a:prstGeom>
          <a:noFill/>
          <a:ln>
            <a:solidFill>
              <a:srgbClr val="FF0000"/>
            </a:solidFill>
          </a:ln>
        </p:spPr>
        <p:txBody>
          <a:bodyPr wrap="square" rtlCol="0">
            <a:spAutoFit/>
          </a:bodyPr>
          <a:lstStyle/>
          <a:p>
            <a:r>
              <a:rPr lang="en-US" dirty="0">
                <a:solidFill>
                  <a:srgbClr val="FF0000"/>
                </a:solidFill>
              </a:rPr>
              <a:t>7</a:t>
            </a:r>
          </a:p>
        </p:txBody>
      </p:sp>
      <p:cxnSp>
        <p:nvCxnSpPr>
          <p:cNvPr id="31" name="Straight Arrow Connector 30">
            <a:extLst>
              <a:ext uri="{FF2B5EF4-FFF2-40B4-BE49-F238E27FC236}">
                <a16:creationId xmlns:a16="http://schemas.microsoft.com/office/drawing/2014/main" id="{6E29D9B2-AAF2-B274-9941-FDBEF86F4488}"/>
              </a:ext>
            </a:extLst>
          </p:cNvPr>
          <p:cNvCxnSpPr>
            <a:cxnSpLocks/>
          </p:cNvCxnSpPr>
          <p:nvPr/>
        </p:nvCxnSpPr>
        <p:spPr>
          <a:xfrm flipH="1">
            <a:off x="3551583" y="3120888"/>
            <a:ext cx="251794" cy="1846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65056A9D-0EE0-9C90-FA36-D95E72CCD15F}"/>
              </a:ext>
            </a:extLst>
          </p:cNvPr>
          <p:cNvCxnSpPr/>
          <p:nvPr/>
        </p:nvCxnSpPr>
        <p:spPr>
          <a:xfrm>
            <a:off x="4134682" y="3119161"/>
            <a:ext cx="437318" cy="1391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D5A26231-0E0B-D3F3-B6C4-FDCD3469D24D}"/>
              </a:ext>
            </a:extLst>
          </p:cNvPr>
          <p:cNvCxnSpPr>
            <a:cxnSpLocks/>
          </p:cNvCxnSpPr>
          <p:nvPr/>
        </p:nvCxnSpPr>
        <p:spPr>
          <a:xfrm>
            <a:off x="4134682" y="3119161"/>
            <a:ext cx="1583633" cy="1391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1A607F11-6190-9935-5EDB-4ADA0FEAB3A2}"/>
              </a:ext>
            </a:extLst>
          </p:cNvPr>
          <p:cNvCxnSpPr>
            <a:cxnSpLocks/>
          </p:cNvCxnSpPr>
          <p:nvPr/>
        </p:nvCxnSpPr>
        <p:spPr>
          <a:xfrm flipH="1">
            <a:off x="3803377" y="3305554"/>
            <a:ext cx="185527" cy="24689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0F1346E2-B3E7-B8E5-53FC-9E91E2E4D5B1}"/>
              </a:ext>
            </a:extLst>
          </p:cNvPr>
          <p:cNvCxnSpPr>
            <a:cxnSpLocks/>
          </p:cNvCxnSpPr>
          <p:nvPr/>
        </p:nvCxnSpPr>
        <p:spPr>
          <a:xfrm>
            <a:off x="3988904" y="3305554"/>
            <a:ext cx="1007166" cy="24689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3B6FD8A7-6326-E1D3-B9C6-9FA842626507}"/>
              </a:ext>
            </a:extLst>
          </p:cNvPr>
          <p:cNvSpPr txBox="1"/>
          <p:nvPr/>
        </p:nvSpPr>
        <p:spPr>
          <a:xfrm>
            <a:off x="3200401" y="3756994"/>
            <a:ext cx="331305" cy="369332"/>
          </a:xfrm>
          <a:prstGeom prst="rect">
            <a:avLst/>
          </a:prstGeom>
          <a:noFill/>
          <a:ln>
            <a:solidFill>
              <a:srgbClr val="FF0000"/>
            </a:solidFill>
          </a:ln>
        </p:spPr>
        <p:txBody>
          <a:bodyPr wrap="square" rtlCol="0">
            <a:spAutoFit/>
          </a:bodyPr>
          <a:lstStyle/>
          <a:p>
            <a:r>
              <a:rPr lang="en-US" dirty="0">
                <a:solidFill>
                  <a:srgbClr val="FF0000"/>
                </a:solidFill>
              </a:rPr>
              <a:t>8</a:t>
            </a:r>
          </a:p>
        </p:txBody>
      </p:sp>
      <p:cxnSp>
        <p:nvCxnSpPr>
          <p:cNvPr id="51" name="Straight Arrow Connector 50">
            <a:extLst>
              <a:ext uri="{FF2B5EF4-FFF2-40B4-BE49-F238E27FC236}">
                <a16:creationId xmlns:a16="http://schemas.microsoft.com/office/drawing/2014/main" id="{87D0D0CF-6EAE-D8E3-4420-33E457EC8F93}"/>
              </a:ext>
            </a:extLst>
          </p:cNvPr>
          <p:cNvCxnSpPr>
            <a:stCxn id="49" idx="3"/>
          </p:cNvCxnSpPr>
          <p:nvPr/>
        </p:nvCxnSpPr>
        <p:spPr>
          <a:xfrm>
            <a:off x="3531706" y="3941660"/>
            <a:ext cx="178903" cy="8700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8304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726AA37-5AB8-DC28-3219-5FF6CB3313E4}"/>
              </a:ext>
            </a:extLst>
          </p:cNvPr>
          <p:cNvPicPr>
            <a:picLocks noChangeAspect="1"/>
          </p:cNvPicPr>
          <p:nvPr/>
        </p:nvPicPr>
        <p:blipFill>
          <a:blip r:embed="rId2"/>
          <a:stretch>
            <a:fillRect/>
          </a:stretch>
        </p:blipFill>
        <p:spPr>
          <a:xfrm>
            <a:off x="395878" y="225898"/>
            <a:ext cx="8352244" cy="896190"/>
          </a:xfrm>
          <a:prstGeom prst="rect">
            <a:avLst/>
          </a:prstGeom>
        </p:spPr>
      </p:pic>
      <p:sp>
        <p:nvSpPr>
          <p:cNvPr id="4" name="Date Placeholder 3">
            <a:extLst>
              <a:ext uri="{FF2B5EF4-FFF2-40B4-BE49-F238E27FC236}">
                <a16:creationId xmlns:a16="http://schemas.microsoft.com/office/drawing/2014/main" id="{C0EA68D9-6990-688D-69EB-5F13612678CF}"/>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5F6D6545-2785-28DC-133D-4E941713D3AF}"/>
              </a:ext>
            </a:extLst>
          </p:cNvPr>
          <p:cNvSpPr>
            <a:spLocks noGrp="1"/>
          </p:cNvSpPr>
          <p:nvPr>
            <p:ph type="sldNum" sz="quarter" idx="11"/>
          </p:nvPr>
        </p:nvSpPr>
        <p:spPr/>
        <p:txBody>
          <a:bodyPr/>
          <a:lstStyle/>
          <a:p>
            <a:pPr>
              <a:defRPr/>
            </a:pPr>
            <a:fld id="{C0517710-F16E-9743-B301-D86E01E77819}" type="slidenum">
              <a:rPr lang="en-US" smtClean="0"/>
              <a:pPr>
                <a:defRPr/>
              </a:pPr>
              <a:t>8</a:t>
            </a:fld>
            <a:endParaRPr lang="en-US" dirty="0"/>
          </a:p>
        </p:txBody>
      </p:sp>
      <p:sp>
        <p:nvSpPr>
          <p:cNvPr id="14" name="TextBox 13">
            <a:extLst>
              <a:ext uri="{FF2B5EF4-FFF2-40B4-BE49-F238E27FC236}">
                <a16:creationId xmlns:a16="http://schemas.microsoft.com/office/drawing/2014/main" id="{01963F3B-5E34-06BD-E4DF-F596FCEF9737}"/>
              </a:ext>
            </a:extLst>
          </p:cNvPr>
          <p:cNvSpPr txBox="1"/>
          <p:nvPr/>
        </p:nvSpPr>
        <p:spPr>
          <a:xfrm>
            <a:off x="130834" y="1137794"/>
            <a:ext cx="8906320" cy="4832092"/>
          </a:xfrm>
          <a:prstGeom prst="rect">
            <a:avLst/>
          </a:prstGeom>
          <a:noFill/>
        </p:spPr>
        <p:txBody>
          <a:bodyPr wrap="square">
            <a:spAutoFit/>
          </a:bodyPr>
          <a:lstStyle/>
          <a:p>
            <a:pPr algn="l"/>
            <a:r>
              <a:rPr lang="en-US" sz="1400" b="0" i="0" dirty="0">
                <a:solidFill>
                  <a:srgbClr val="000000"/>
                </a:solidFill>
                <a:effectLst/>
                <a:latin typeface="+mn-lt"/>
              </a:rPr>
              <a:t>1. If you need to change the sender (from) address, select the From address in the upper left and select one of the following options:</a:t>
            </a:r>
          </a:p>
          <a:p>
            <a:pPr lvl="1" algn="l"/>
            <a:r>
              <a:rPr lang="en-US" sz="1400" b="0" i="0" dirty="0">
                <a:solidFill>
                  <a:srgbClr val="000000"/>
                </a:solidFill>
                <a:effectLst/>
                <a:latin typeface="+mn-lt"/>
              </a:rPr>
              <a:t>a. To make a change to the currently selected address, select </a:t>
            </a:r>
            <a:r>
              <a:rPr lang="en-US" sz="1400" b="1" i="0" dirty="0">
                <a:solidFill>
                  <a:srgbClr val="000000"/>
                </a:solidFill>
                <a:effectLst/>
                <a:latin typeface="+mn-lt"/>
              </a:rPr>
              <a:t>Edit sender address</a:t>
            </a:r>
            <a:r>
              <a:rPr lang="en-US" sz="1400" b="0" i="0" dirty="0">
                <a:solidFill>
                  <a:srgbClr val="000000"/>
                </a:solidFill>
                <a:effectLst/>
                <a:latin typeface="+mn-lt"/>
              </a:rPr>
              <a:t>, make the necessary changes, and select </a:t>
            </a:r>
            <a:r>
              <a:rPr lang="en-US" sz="1400" b="1" i="0" dirty="0">
                <a:solidFill>
                  <a:srgbClr val="000000"/>
                </a:solidFill>
                <a:effectLst/>
                <a:latin typeface="+mn-lt"/>
              </a:rPr>
              <a:t>Done</a:t>
            </a:r>
            <a:r>
              <a:rPr lang="en-US" sz="1400" b="0" i="0" dirty="0">
                <a:solidFill>
                  <a:srgbClr val="000000"/>
                </a:solidFill>
                <a:effectLst/>
                <a:latin typeface="+mn-lt"/>
              </a:rPr>
              <a:t>.</a:t>
            </a:r>
          </a:p>
          <a:p>
            <a:pPr lvl="1" algn="l"/>
            <a:r>
              <a:rPr lang="en-US" sz="1400" b="0" i="0" dirty="0">
                <a:solidFill>
                  <a:srgbClr val="000000"/>
                </a:solidFill>
                <a:effectLst/>
                <a:latin typeface="+mn-lt"/>
              </a:rPr>
              <a:t>b. To enter a new sender address, select </a:t>
            </a:r>
            <a:r>
              <a:rPr lang="en-US" sz="1400" b="1" i="0" dirty="0">
                <a:solidFill>
                  <a:srgbClr val="000000"/>
                </a:solidFill>
                <a:effectLst/>
                <a:latin typeface="+mn-lt"/>
              </a:rPr>
              <a:t>Add new sender address</a:t>
            </a:r>
            <a:r>
              <a:rPr lang="en-US" sz="1400" b="0" i="0" dirty="0">
                <a:solidFill>
                  <a:srgbClr val="000000"/>
                </a:solidFill>
                <a:effectLst/>
                <a:latin typeface="+mn-lt"/>
              </a:rPr>
              <a:t>, enter the address, and select </a:t>
            </a:r>
            <a:r>
              <a:rPr lang="en-US" sz="1400" b="1" i="0" dirty="0">
                <a:solidFill>
                  <a:srgbClr val="000000"/>
                </a:solidFill>
                <a:effectLst/>
                <a:latin typeface="+mn-lt"/>
              </a:rPr>
              <a:t>Done</a:t>
            </a:r>
            <a:r>
              <a:rPr lang="en-US" sz="1400" b="0" i="0" dirty="0">
                <a:solidFill>
                  <a:srgbClr val="000000"/>
                </a:solidFill>
                <a:effectLst/>
                <a:latin typeface="+mn-lt"/>
              </a:rPr>
              <a:t>.</a:t>
            </a:r>
          </a:p>
          <a:p>
            <a:pPr lvl="1" algn="l"/>
            <a:r>
              <a:rPr lang="en-US" sz="1400" b="0" i="0" dirty="0">
                <a:solidFill>
                  <a:srgbClr val="000000"/>
                </a:solidFill>
                <a:effectLst/>
                <a:latin typeface="+mn-lt"/>
              </a:rPr>
              <a:t>c. To select a different sender address from your address book, select </a:t>
            </a:r>
            <a:r>
              <a:rPr lang="en-US" sz="1400" b="1" i="0" dirty="0">
                <a:solidFill>
                  <a:srgbClr val="000000"/>
                </a:solidFill>
                <a:effectLst/>
                <a:latin typeface="+mn-lt"/>
              </a:rPr>
              <a:t>View all senders</a:t>
            </a:r>
            <a:r>
              <a:rPr lang="en-US" sz="1400" b="0" i="0" dirty="0">
                <a:solidFill>
                  <a:srgbClr val="000000"/>
                </a:solidFill>
                <a:effectLst/>
                <a:latin typeface="+mn-lt"/>
              </a:rPr>
              <a:t> and select the desired address.</a:t>
            </a:r>
          </a:p>
          <a:p>
            <a:pPr algn="l"/>
            <a:r>
              <a:rPr lang="en-US" sz="1400" b="0" i="0" dirty="0">
                <a:solidFill>
                  <a:srgbClr val="000000"/>
                </a:solidFill>
                <a:effectLst/>
                <a:latin typeface="+mn-lt"/>
              </a:rPr>
              <a:t>2. Enter the recipient address or select the </a:t>
            </a:r>
            <a:r>
              <a:rPr lang="en-US" sz="1400" b="1" i="0" dirty="0">
                <a:solidFill>
                  <a:srgbClr val="000000"/>
                </a:solidFill>
                <a:effectLst/>
                <a:latin typeface="+mn-lt"/>
              </a:rPr>
              <a:t>address book</a:t>
            </a:r>
            <a:r>
              <a:rPr lang="en-US" sz="1400" b="0" i="0" dirty="0">
                <a:solidFill>
                  <a:srgbClr val="000000"/>
                </a:solidFill>
                <a:effectLst/>
                <a:latin typeface="+mn-lt"/>
              </a:rPr>
              <a:t> icon to select an address from the address book.</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3. To email the tracking number when you print the label, select the </a:t>
            </a:r>
            <a:r>
              <a:rPr lang="en-US" sz="1400" b="1" i="0" dirty="0">
                <a:solidFill>
                  <a:srgbClr val="000000"/>
                </a:solidFill>
                <a:effectLst/>
                <a:latin typeface="+mn-lt"/>
              </a:rPr>
              <a:t>Email the tracking number</a:t>
            </a:r>
            <a:r>
              <a:rPr lang="en-US" sz="1400" b="0" i="0" dirty="0">
                <a:solidFill>
                  <a:srgbClr val="000000"/>
                </a:solidFill>
                <a:effectLst/>
                <a:latin typeface="+mn-lt"/>
              </a:rPr>
              <a:t> box and enter the email address.</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4. To use carrier-specific packaging, or to view rates from only one carrier, select the desired carrier from the </a:t>
            </a:r>
            <a:r>
              <a:rPr lang="en-US" sz="1400" b="1" i="0" dirty="0">
                <a:solidFill>
                  <a:srgbClr val="000000"/>
                </a:solidFill>
                <a:effectLst/>
                <a:latin typeface="+mn-lt"/>
              </a:rPr>
              <a:t>All-Carriers</a:t>
            </a:r>
            <a:r>
              <a:rPr lang="en-US" sz="1400" b="0" i="0" dirty="0">
                <a:solidFill>
                  <a:srgbClr val="000000"/>
                </a:solidFill>
                <a:effectLst/>
                <a:latin typeface="+mn-lt"/>
              </a:rPr>
              <a:t> menu.</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5. If required, select your packaging from the </a:t>
            </a:r>
            <a:r>
              <a:rPr lang="en-US" sz="1400" b="1" i="0" dirty="0">
                <a:solidFill>
                  <a:srgbClr val="000000"/>
                </a:solidFill>
                <a:effectLst/>
                <a:latin typeface="+mn-lt"/>
              </a:rPr>
              <a:t>My Packaging</a:t>
            </a:r>
            <a:r>
              <a:rPr lang="en-US" sz="1400" b="0" i="0" dirty="0">
                <a:solidFill>
                  <a:srgbClr val="000000"/>
                </a:solidFill>
                <a:effectLst/>
                <a:latin typeface="+mn-lt"/>
              </a:rPr>
              <a:t> menu.</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6. Select the specific package type from the </a:t>
            </a:r>
            <a:r>
              <a:rPr lang="en-US" sz="1400" b="1" i="0" dirty="0">
                <a:solidFill>
                  <a:srgbClr val="000000"/>
                </a:solidFill>
                <a:effectLst/>
                <a:latin typeface="+mn-lt"/>
              </a:rPr>
              <a:t>Type</a:t>
            </a:r>
            <a:r>
              <a:rPr lang="en-US" sz="1400" b="0" i="0" dirty="0">
                <a:solidFill>
                  <a:srgbClr val="000000"/>
                </a:solidFill>
                <a:effectLst/>
                <a:latin typeface="+mn-lt"/>
              </a:rPr>
              <a:t> menu.</a:t>
            </a:r>
          </a:p>
          <a:p>
            <a:pPr algn="l"/>
            <a:endParaRPr lang="en-US" sz="1400" b="0" i="0" dirty="0">
              <a:solidFill>
                <a:srgbClr val="000000"/>
              </a:solidFill>
              <a:effectLst/>
              <a:latin typeface="+mn-lt"/>
            </a:endParaRPr>
          </a:p>
          <a:p>
            <a:pPr algn="l"/>
            <a:r>
              <a:rPr lang="en-US" sz="1400" b="0" i="0" dirty="0">
                <a:solidFill>
                  <a:srgbClr val="000000"/>
                </a:solidFill>
                <a:effectLst/>
                <a:latin typeface="+mn-lt"/>
              </a:rPr>
              <a:t>7. Enter the package dimensions and weight if required for the package type.</a:t>
            </a:r>
          </a:p>
          <a:p>
            <a:pPr algn="l"/>
            <a:endParaRPr lang="en-US" sz="1400" b="0" i="0" dirty="0">
              <a:solidFill>
                <a:srgbClr val="000000"/>
              </a:solidFill>
              <a:effectLst/>
              <a:latin typeface="+mn-lt"/>
            </a:endParaRPr>
          </a:p>
          <a:p>
            <a:pPr algn="l"/>
            <a:r>
              <a:rPr lang="en-US" sz="1400" dirty="0">
                <a:solidFill>
                  <a:srgbClr val="000000"/>
                </a:solidFill>
                <a:latin typeface="+mn-lt"/>
              </a:rPr>
              <a:t>8. </a:t>
            </a:r>
            <a:r>
              <a:rPr lang="en-US" sz="1400" b="0" i="0" dirty="0">
                <a:solidFill>
                  <a:srgbClr val="000000"/>
                </a:solidFill>
                <a:effectLst/>
                <a:latin typeface="+mn-lt"/>
              </a:rPr>
              <a:t>Select </a:t>
            </a:r>
            <a:r>
              <a:rPr lang="en-US" sz="1400" b="1" i="0" dirty="0">
                <a:solidFill>
                  <a:srgbClr val="000000"/>
                </a:solidFill>
                <a:effectLst/>
                <a:latin typeface="+mn-lt"/>
              </a:rPr>
              <a:t>Shop Rates and Services</a:t>
            </a:r>
            <a:r>
              <a:rPr lang="en-US" sz="1400" b="0" i="0" dirty="0">
                <a:solidFill>
                  <a:srgbClr val="000000"/>
                </a:solidFill>
                <a:effectLst/>
                <a:latin typeface="+mn-lt"/>
              </a:rPr>
              <a:t>.</a:t>
            </a:r>
          </a:p>
        </p:txBody>
      </p:sp>
    </p:spTree>
    <p:extLst>
      <p:ext uri="{BB962C8B-B14F-4D97-AF65-F5344CB8AC3E}">
        <p14:creationId xmlns:p14="http://schemas.microsoft.com/office/powerpoint/2010/main" val="2887929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BA3ABAF5-7AD8-47BD-809F-2BA221B106E7}"/>
              </a:ext>
            </a:extLst>
          </p:cNvPr>
          <p:cNvPicPr>
            <a:picLocks noGrp="1" noChangeAspect="1"/>
          </p:cNvPicPr>
          <p:nvPr>
            <p:ph idx="1"/>
          </p:nvPr>
        </p:nvPicPr>
        <p:blipFill>
          <a:blip r:embed="rId2"/>
          <a:stretch>
            <a:fillRect/>
          </a:stretch>
        </p:blipFill>
        <p:spPr>
          <a:xfrm>
            <a:off x="457200" y="2425148"/>
            <a:ext cx="8229600" cy="4008236"/>
          </a:xfrm>
        </p:spPr>
      </p:pic>
      <p:sp>
        <p:nvSpPr>
          <p:cNvPr id="4" name="Date Placeholder 3">
            <a:extLst>
              <a:ext uri="{FF2B5EF4-FFF2-40B4-BE49-F238E27FC236}">
                <a16:creationId xmlns:a16="http://schemas.microsoft.com/office/drawing/2014/main" id="{49918163-267D-749B-47D9-EB86BD7EB3D1}"/>
              </a:ext>
            </a:extLst>
          </p:cNvPr>
          <p:cNvSpPr>
            <a:spLocks noGrp="1"/>
          </p:cNvSpPr>
          <p:nvPr>
            <p:ph type="dt" sz="half" idx="10"/>
          </p:nvPr>
        </p:nvSpPr>
        <p:spPr/>
        <p:txBody>
          <a:bodyPr/>
          <a:lstStyle/>
          <a:p>
            <a:pPr>
              <a:defRPr/>
            </a:pPr>
            <a:fld id="{9BEF3173-8B11-074C-BD69-8D95680BEBD0}" type="datetime4">
              <a:rPr lang="en-US" smtClean="0"/>
              <a:t>March 15, 2023</a:t>
            </a:fld>
            <a:endParaRPr lang="en-US" dirty="0"/>
          </a:p>
        </p:txBody>
      </p:sp>
      <p:sp>
        <p:nvSpPr>
          <p:cNvPr id="5" name="Slide Number Placeholder 4">
            <a:extLst>
              <a:ext uri="{FF2B5EF4-FFF2-40B4-BE49-F238E27FC236}">
                <a16:creationId xmlns:a16="http://schemas.microsoft.com/office/drawing/2014/main" id="{8B83320F-9E59-927A-3F34-6C8B5F4ACDAA}"/>
              </a:ext>
            </a:extLst>
          </p:cNvPr>
          <p:cNvSpPr>
            <a:spLocks noGrp="1"/>
          </p:cNvSpPr>
          <p:nvPr>
            <p:ph type="sldNum" sz="quarter" idx="11"/>
          </p:nvPr>
        </p:nvSpPr>
        <p:spPr/>
        <p:txBody>
          <a:bodyPr/>
          <a:lstStyle/>
          <a:p>
            <a:pPr>
              <a:defRPr/>
            </a:pPr>
            <a:fld id="{C0517710-F16E-9743-B301-D86E01E77819}" type="slidenum">
              <a:rPr lang="en-US" smtClean="0"/>
              <a:pPr>
                <a:defRPr/>
              </a:pPr>
              <a:t>9</a:t>
            </a:fld>
            <a:endParaRPr lang="en-US" dirty="0"/>
          </a:p>
        </p:txBody>
      </p:sp>
      <p:pic>
        <p:nvPicPr>
          <p:cNvPr id="9" name="Picture 8">
            <a:extLst>
              <a:ext uri="{FF2B5EF4-FFF2-40B4-BE49-F238E27FC236}">
                <a16:creationId xmlns:a16="http://schemas.microsoft.com/office/drawing/2014/main" id="{1D060E6D-1DCF-9FFD-3E0B-63ADE5CA5E5E}"/>
              </a:ext>
            </a:extLst>
          </p:cNvPr>
          <p:cNvPicPr>
            <a:picLocks noChangeAspect="1"/>
          </p:cNvPicPr>
          <p:nvPr/>
        </p:nvPicPr>
        <p:blipFill>
          <a:blip r:embed="rId3"/>
          <a:stretch>
            <a:fillRect/>
          </a:stretch>
        </p:blipFill>
        <p:spPr>
          <a:xfrm>
            <a:off x="395878" y="-52393"/>
            <a:ext cx="8352244" cy="896190"/>
          </a:xfrm>
          <a:prstGeom prst="rect">
            <a:avLst/>
          </a:prstGeom>
        </p:spPr>
      </p:pic>
      <p:sp>
        <p:nvSpPr>
          <p:cNvPr id="11" name="TextBox 10">
            <a:extLst>
              <a:ext uri="{FF2B5EF4-FFF2-40B4-BE49-F238E27FC236}">
                <a16:creationId xmlns:a16="http://schemas.microsoft.com/office/drawing/2014/main" id="{F6E037F4-2FE1-829E-9374-F08D460DE01B}"/>
              </a:ext>
            </a:extLst>
          </p:cNvPr>
          <p:cNvSpPr txBox="1"/>
          <p:nvPr/>
        </p:nvSpPr>
        <p:spPr>
          <a:xfrm>
            <a:off x="566530" y="314234"/>
            <a:ext cx="8229599" cy="738664"/>
          </a:xfrm>
          <a:prstGeom prst="rect">
            <a:avLst/>
          </a:prstGeom>
          <a:noFill/>
        </p:spPr>
        <p:txBody>
          <a:bodyPr wrap="square">
            <a:spAutoFit/>
          </a:bodyPr>
          <a:lstStyle/>
          <a:p>
            <a:pPr algn="l"/>
            <a:endParaRPr lang="en-US" sz="1400" b="0" i="0" dirty="0">
              <a:solidFill>
                <a:srgbClr val="000000"/>
              </a:solidFill>
              <a:effectLst/>
              <a:latin typeface="+mj-lt"/>
            </a:endParaRPr>
          </a:p>
          <a:p>
            <a:pPr algn="l"/>
            <a:r>
              <a:rPr lang="en-US" sz="1400" dirty="0">
                <a:solidFill>
                  <a:srgbClr val="000000"/>
                </a:solidFill>
                <a:latin typeface="+mj-lt"/>
              </a:rPr>
              <a:t>9</a:t>
            </a:r>
            <a:r>
              <a:rPr lang="en-US" sz="1400" b="0" i="0" dirty="0">
                <a:solidFill>
                  <a:srgbClr val="000000"/>
                </a:solidFill>
                <a:effectLst/>
                <a:latin typeface="+mj-lt"/>
              </a:rPr>
              <a:t>. By default, services are sorted by Price. To sort by delivery date, select </a:t>
            </a:r>
            <a:r>
              <a:rPr lang="en-US" sz="1400" b="1" i="0" dirty="0">
                <a:solidFill>
                  <a:srgbClr val="000000"/>
                </a:solidFill>
                <a:effectLst/>
                <a:latin typeface="+mj-lt"/>
              </a:rPr>
              <a:t>Delivery Date</a:t>
            </a:r>
            <a:r>
              <a:rPr lang="en-US" sz="1400" b="0" i="0" dirty="0">
                <a:solidFill>
                  <a:srgbClr val="000000"/>
                </a:solidFill>
                <a:effectLst/>
                <a:latin typeface="+mj-lt"/>
              </a:rPr>
              <a:t> from the </a:t>
            </a:r>
            <a:r>
              <a:rPr lang="en-US" sz="1400" b="1" i="0" dirty="0">
                <a:solidFill>
                  <a:srgbClr val="000000"/>
                </a:solidFill>
                <a:effectLst/>
                <a:latin typeface="+mj-lt"/>
              </a:rPr>
              <a:t>Sort By</a:t>
            </a:r>
            <a:r>
              <a:rPr lang="en-US" sz="1400" b="0" i="0" dirty="0">
                <a:solidFill>
                  <a:srgbClr val="000000"/>
                </a:solidFill>
                <a:effectLst/>
                <a:latin typeface="+mj-lt"/>
              </a:rPr>
              <a:t> menu.</a:t>
            </a:r>
            <a:endParaRPr lang="en-US" sz="1400" dirty="0">
              <a:latin typeface="+mj-lt"/>
            </a:endParaRPr>
          </a:p>
        </p:txBody>
      </p:sp>
      <p:sp>
        <p:nvSpPr>
          <p:cNvPr id="12" name="TextBox 11">
            <a:extLst>
              <a:ext uri="{FF2B5EF4-FFF2-40B4-BE49-F238E27FC236}">
                <a16:creationId xmlns:a16="http://schemas.microsoft.com/office/drawing/2014/main" id="{BEAC4503-4956-EFD7-5C80-1247CF6AE728}"/>
              </a:ext>
            </a:extLst>
          </p:cNvPr>
          <p:cNvSpPr txBox="1"/>
          <p:nvPr/>
        </p:nvSpPr>
        <p:spPr>
          <a:xfrm>
            <a:off x="535868" y="1231110"/>
            <a:ext cx="8290921" cy="523220"/>
          </a:xfrm>
          <a:prstGeom prst="rect">
            <a:avLst/>
          </a:prstGeom>
          <a:noFill/>
        </p:spPr>
        <p:txBody>
          <a:bodyPr wrap="square">
            <a:spAutoFit/>
          </a:bodyPr>
          <a:lstStyle/>
          <a:p>
            <a:r>
              <a:rPr lang="en-US" sz="1400" b="0" i="0" dirty="0">
                <a:solidFill>
                  <a:srgbClr val="000000"/>
                </a:solidFill>
                <a:effectLst/>
                <a:latin typeface="+mj-lt"/>
              </a:rPr>
              <a:t>10. To view only services with delivery by a particular date, select the date from the </a:t>
            </a:r>
            <a:r>
              <a:rPr lang="en-US" sz="1400" b="1" i="0" dirty="0">
                <a:solidFill>
                  <a:srgbClr val="000000"/>
                </a:solidFill>
                <a:effectLst/>
                <a:latin typeface="+mj-lt"/>
              </a:rPr>
              <a:t>Deliver By</a:t>
            </a:r>
            <a:r>
              <a:rPr lang="en-US" sz="1400" b="0" i="0" dirty="0">
                <a:solidFill>
                  <a:srgbClr val="000000"/>
                </a:solidFill>
                <a:effectLst/>
                <a:latin typeface="+mj-lt"/>
              </a:rPr>
              <a:t> menu.</a:t>
            </a:r>
            <a:br>
              <a:rPr lang="en-US" sz="1400" dirty="0">
                <a:latin typeface="+mj-lt"/>
              </a:rPr>
            </a:br>
            <a:r>
              <a:rPr lang="en-US" sz="1400" b="0" i="0" dirty="0">
                <a:solidFill>
                  <a:srgbClr val="000000"/>
                </a:solidFill>
                <a:effectLst/>
                <a:latin typeface="+mj-lt"/>
              </a:rPr>
              <a:t>This image is layered for US &amp; CA</a:t>
            </a:r>
            <a:endParaRPr lang="en-US" sz="1400" dirty="0">
              <a:latin typeface="+mj-lt"/>
            </a:endParaRPr>
          </a:p>
        </p:txBody>
      </p:sp>
      <p:sp>
        <p:nvSpPr>
          <p:cNvPr id="13" name="TextBox 12">
            <a:extLst>
              <a:ext uri="{FF2B5EF4-FFF2-40B4-BE49-F238E27FC236}">
                <a16:creationId xmlns:a16="http://schemas.microsoft.com/office/drawing/2014/main" id="{FDB62770-4562-B2A5-CBBA-03A57718B7CD}"/>
              </a:ext>
            </a:extLst>
          </p:cNvPr>
          <p:cNvSpPr txBox="1"/>
          <p:nvPr/>
        </p:nvSpPr>
        <p:spPr>
          <a:xfrm>
            <a:off x="587651" y="2001483"/>
            <a:ext cx="4585252" cy="307777"/>
          </a:xfrm>
          <a:prstGeom prst="rect">
            <a:avLst/>
          </a:prstGeom>
          <a:noFill/>
        </p:spPr>
        <p:txBody>
          <a:bodyPr wrap="square">
            <a:spAutoFit/>
          </a:bodyPr>
          <a:lstStyle/>
          <a:p>
            <a:r>
              <a:rPr lang="en-US" sz="1400" b="0" i="0" dirty="0">
                <a:solidFill>
                  <a:srgbClr val="000000"/>
                </a:solidFill>
                <a:effectLst/>
                <a:latin typeface="+mj-lt"/>
              </a:rPr>
              <a:t>11. To use the calendar view, select the calendar icon.</a:t>
            </a:r>
            <a:endParaRPr lang="en-US" sz="1400" dirty="0">
              <a:latin typeface="+mj-lt"/>
            </a:endParaRPr>
          </a:p>
        </p:txBody>
      </p:sp>
      <p:sp>
        <p:nvSpPr>
          <p:cNvPr id="15" name="TextBox 14">
            <a:extLst>
              <a:ext uri="{FF2B5EF4-FFF2-40B4-BE49-F238E27FC236}">
                <a16:creationId xmlns:a16="http://schemas.microsoft.com/office/drawing/2014/main" id="{D510035A-922B-6D62-19A7-ED6C45442281}"/>
              </a:ext>
            </a:extLst>
          </p:cNvPr>
          <p:cNvSpPr txBox="1"/>
          <p:nvPr/>
        </p:nvSpPr>
        <p:spPr>
          <a:xfrm>
            <a:off x="5883969" y="3048004"/>
            <a:ext cx="331305" cy="369332"/>
          </a:xfrm>
          <a:prstGeom prst="rect">
            <a:avLst/>
          </a:prstGeom>
          <a:noFill/>
          <a:ln>
            <a:solidFill>
              <a:srgbClr val="FF0000"/>
            </a:solidFill>
          </a:ln>
        </p:spPr>
        <p:txBody>
          <a:bodyPr wrap="square" rtlCol="0">
            <a:spAutoFit/>
          </a:bodyPr>
          <a:lstStyle/>
          <a:p>
            <a:r>
              <a:rPr lang="en-US" dirty="0">
                <a:solidFill>
                  <a:srgbClr val="FF0000"/>
                </a:solidFill>
              </a:rPr>
              <a:t>9</a:t>
            </a:r>
          </a:p>
        </p:txBody>
      </p:sp>
      <p:cxnSp>
        <p:nvCxnSpPr>
          <p:cNvPr id="17" name="Straight Arrow Connector 16">
            <a:extLst>
              <a:ext uri="{FF2B5EF4-FFF2-40B4-BE49-F238E27FC236}">
                <a16:creationId xmlns:a16="http://schemas.microsoft.com/office/drawing/2014/main" id="{32D2780C-F08C-DCF2-9E5D-4E9FC9F3803E}"/>
              </a:ext>
            </a:extLst>
          </p:cNvPr>
          <p:cNvCxnSpPr/>
          <p:nvPr/>
        </p:nvCxnSpPr>
        <p:spPr>
          <a:xfrm>
            <a:off x="6056243" y="3429000"/>
            <a:ext cx="0" cy="21534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C1212D79-C023-838F-B9C0-217A296BACD9}"/>
              </a:ext>
            </a:extLst>
          </p:cNvPr>
          <p:cNvSpPr txBox="1"/>
          <p:nvPr/>
        </p:nvSpPr>
        <p:spPr>
          <a:xfrm>
            <a:off x="5172903" y="3054632"/>
            <a:ext cx="465905" cy="369332"/>
          </a:xfrm>
          <a:prstGeom prst="rect">
            <a:avLst/>
          </a:prstGeom>
          <a:noFill/>
          <a:ln>
            <a:solidFill>
              <a:srgbClr val="FF0000"/>
            </a:solidFill>
          </a:ln>
        </p:spPr>
        <p:txBody>
          <a:bodyPr wrap="square" rtlCol="0">
            <a:spAutoFit/>
          </a:bodyPr>
          <a:lstStyle/>
          <a:p>
            <a:r>
              <a:rPr lang="en-US" dirty="0">
                <a:solidFill>
                  <a:srgbClr val="FF0000"/>
                </a:solidFill>
              </a:rPr>
              <a:t>10</a:t>
            </a:r>
          </a:p>
        </p:txBody>
      </p:sp>
      <p:cxnSp>
        <p:nvCxnSpPr>
          <p:cNvPr id="19" name="Straight Arrow Connector 18">
            <a:extLst>
              <a:ext uri="{FF2B5EF4-FFF2-40B4-BE49-F238E27FC236}">
                <a16:creationId xmlns:a16="http://schemas.microsoft.com/office/drawing/2014/main" id="{D37FCF9F-1523-F026-5046-06CD81E3ED1C}"/>
              </a:ext>
            </a:extLst>
          </p:cNvPr>
          <p:cNvCxnSpPr/>
          <p:nvPr/>
        </p:nvCxnSpPr>
        <p:spPr>
          <a:xfrm>
            <a:off x="5413509" y="3422376"/>
            <a:ext cx="0" cy="21534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73BCECA7-D501-6266-7EDB-2C236E43B313}"/>
              </a:ext>
            </a:extLst>
          </p:cNvPr>
          <p:cNvSpPr txBox="1"/>
          <p:nvPr/>
        </p:nvSpPr>
        <p:spPr>
          <a:xfrm>
            <a:off x="7816713" y="2809470"/>
            <a:ext cx="465905" cy="369332"/>
          </a:xfrm>
          <a:prstGeom prst="rect">
            <a:avLst/>
          </a:prstGeom>
          <a:noFill/>
          <a:ln>
            <a:solidFill>
              <a:srgbClr val="FF0000"/>
            </a:solidFill>
          </a:ln>
        </p:spPr>
        <p:txBody>
          <a:bodyPr wrap="square" rtlCol="0">
            <a:spAutoFit/>
          </a:bodyPr>
          <a:lstStyle/>
          <a:p>
            <a:r>
              <a:rPr lang="en-US" dirty="0">
                <a:solidFill>
                  <a:srgbClr val="FF0000"/>
                </a:solidFill>
              </a:rPr>
              <a:t>11</a:t>
            </a:r>
          </a:p>
        </p:txBody>
      </p:sp>
      <p:sp>
        <p:nvSpPr>
          <p:cNvPr id="21" name="Rectangle 20">
            <a:extLst>
              <a:ext uri="{FF2B5EF4-FFF2-40B4-BE49-F238E27FC236}">
                <a16:creationId xmlns:a16="http://schemas.microsoft.com/office/drawing/2014/main" id="{6B3B14F5-8448-CB9C-884B-A5A231BAE366}"/>
              </a:ext>
            </a:extLst>
          </p:cNvPr>
          <p:cNvSpPr/>
          <p:nvPr/>
        </p:nvSpPr>
        <p:spPr>
          <a:xfrm>
            <a:off x="7816713" y="3429000"/>
            <a:ext cx="465904" cy="282575"/>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0BFC8FB6-B83E-B64A-5E5E-2709CD763980}"/>
              </a:ext>
            </a:extLst>
          </p:cNvPr>
          <p:cNvCxnSpPr/>
          <p:nvPr/>
        </p:nvCxnSpPr>
        <p:spPr>
          <a:xfrm>
            <a:off x="7951313" y="3178802"/>
            <a:ext cx="0" cy="25019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9685711"/>
      </p:ext>
    </p:extLst>
  </p:cSld>
  <p:clrMapOvr>
    <a:masterClrMapping/>
  </p:clrMapOvr>
</p:sld>
</file>

<file path=ppt/theme/theme1.xml><?xml version="1.0" encoding="utf-8"?>
<a:theme xmlns:a="http://schemas.openxmlformats.org/drawingml/2006/main" name="Office Theme">
  <a:themeElements>
    <a:clrScheme name="Postal Advocate Template">
      <a:dk1>
        <a:srgbClr val="1B75BB"/>
      </a:dk1>
      <a:lt1>
        <a:sysClr val="window" lastClr="FFFFFF"/>
      </a:lt1>
      <a:dk2>
        <a:srgbClr val="4B4B4B"/>
      </a:dk2>
      <a:lt2>
        <a:srgbClr val="0D3A5D"/>
      </a:lt2>
      <a:accent1>
        <a:srgbClr val="4F81BD"/>
      </a:accent1>
      <a:accent2>
        <a:srgbClr val="00BEFF"/>
      </a:accent2>
      <a:accent3>
        <a:srgbClr val="B21900"/>
      </a:accent3>
      <a:accent4>
        <a:srgbClr val="0B8568"/>
      </a:accent4>
      <a:accent5>
        <a:srgbClr val="FF8300"/>
      </a:accent5>
      <a:accent6>
        <a:srgbClr val="7AB8EC"/>
      </a:accent6>
      <a:hlink>
        <a:srgbClr val="FFFFFF"/>
      </a:hlink>
      <a:folHlink>
        <a:srgbClr val="00D9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Postal Advocate PPT Template</Template>
  <TotalTime>9168</TotalTime>
  <Words>2577</Words>
  <Application>Microsoft Office PowerPoint</Application>
  <PresentationFormat>On-screen Show (4:3)</PresentationFormat>
  <Paragraphs>269</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Courier New</vt:lpstr>
      <vt:lpstr>Garamond</vt:lpstr>
      <vt:lpstr>Helvetica</vt:lpstr>
      <vt:lpstr>Helvetica Neue</vt:lpstr>
      <vt:lpstr>Office Theme</vt:lpstr>
      <vt:lpstr>PowerPoint Presentation</vt:lpstr>
      <vt:lpstr>What is PitneyShip™ Pro?</vt:lpstr>
      <vt:lpstr>Table of Contents</vt:lpstr>
      <vt:lpstr>How to Log In Using the Single Sign-On Feature  </vt:lpstr>
      <vt:lpstr>PowerPoint Presentation</vt:lpstr>
      <vt:lpstr>How to Ship A Package (Create a Shipping Label) </vt:lpstr>
      <vt:lpstr>How to Ship a Package (Create a Shipping Label) </vt:lpstr>
      <vt:lpstr>PowerPoint Presentation</vt:lpstr>
      <vt:lpstr>PowerPoint Presentation</vt:lpstr>
      <vt:lpstr>PowerPoint Presentation</vt:lpstr>
      <vt:lpstr>PowerPoint Presentation</vt:lpstr>
      <vt:lpstr>How to See Shipping &amp; Postage History </vt:lpstr>
      <vt:lpstr>How to track and void a Shipment </vt:lpstr>
      <vt:lpstr>PowerPoint Presentation</vt:lpstr>
      <vt:lpstr>PowerPoint Presentation</vt:lpstr>
      <vt:lpstr>PowerPoint Presentation</vt:lpstr>
      <vt:lpstr>How to Print Stamps </vt:lpstr>
      <vt:lpstr>How to Print Stamps </vt:lpstr>
      <vt:lpstr>PowerPoint Presentation</vt:lpstr>
      <vt:lpstr> How to Align the Printer Correctly to Print Stamps   </vt:lpstr>
      <vt:lpstr>   Ordering Supplies   </vt:lpstr>
      <vt:lpstr>PowerPoint Presentation</vt:lpstr>
      <vt:lpstr>Hanger – User Resources and Training Materials</vt:lpstr>
      <vt:lpstr>Other Helpful Resources</vt:lpstr>
      <vt:lpstr>PowerPoint Presentation</vt:lpstr>
      <vt:lpstr>How to Retrieve your R-PIN Number </vt:lpstr>
      <vt:lpstr>FP Meter Return Instructions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Doris Tam</dc:creator>
  <cp:lastModifiedBy>Nicole Steubing</cp:lastModifiedBy>
  <cp:revision>164</cp:revision>
  <dcterms:created xsi:type="dcterms:W3CDTF">2015-05-31T22:01:34Z</dcterms:created>
  <dcterms:modified xsi:type="dcterms:W3CDTF">2023-03-15T17:01:08Z</dcterms:modified>
</cp:coreProperties>
</file>