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307" r:id="rId2"/>
    <p:sldId id="273" r:id="rId3"/>
    <p:sldId id="266" r:id="rId4"/>
    <p:sldId id="263" r:id="rId5"/>
    <p:sldId id="265" r:id="rId6"/>
    <p:sldId id="267" r:id="rId7"/>
    <p:sldId id="268" r:id="rId8"/>
    <p:sldId id="269" r:id="rId9"/>
    <p:sldId id="270" r:id="rId10"/>
    <p:sldId id="295" r:id="rId11"/>
    <p:sldId id="296" r:id="rId12"/>
    <p:sldId id="297" r:id="rId13"/>
    <p:sldId id="272" r:id="rId14"/>
    <p:sldId id="274" r:id="rId15"/>
    <p:sldId id="311" r:id="rId16"/>
    <p:sldId id="310" r:id="rId17"/>
    <p:sldId id="309" r:id="rId18"/>
    <p:sldId id="303" r:id="rId19"/>
    <p:sldId id="302" r:id="rId20"/>
    <p:sldId id="304" r:id="rId21"/>
    <p:sldId id="305" r:id="rId22"/>
    <p:sldId id="271" r:id="rId23"/>
    <p:sldId id="306" r:id="rId24"/>
    <p:sldId id="280" r:id="rId25"/>
    <p:sldId id="294"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Tam" initials="DT" lastIdx="1" clrIdx="0">
    <p:extLst>
      <p:ext uri="{19B8F6BF-5375-455C-9EA6-DF929625EA0E}">
        <p15:presenceInfo xmlns:p15="http://schemas.microsoft.com/office/powerpoint/2012/main" userId="9b93167fb28e4d93" providerId="Windows Live"/>
      </p:ext>
    </p:extLst>
  </p:cmAuthor>
  <p:cmAuthor id="2" name="Melisa Rodriguez" initials="MR" lastIdx="1" clrIdx="1">
    <p:extLst>
      <p:ext uri="{19B8F6BF-5375-455C-9EA6-DF929625EA0E}">
        <p15:presenceInfo xmlns:p15="http://schemas.microsoft.com/office/powerpoint/2012/main" userId="S::melisa.rodriguez@postaladvocate.com::a6b8519d-5d81-422e-ba30-7f50f4456e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75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napToObjects="1">
      <p:cViewPr varScale="1">
        <p:scale>
          <a:sx n="91" d="100"/>
          <a:sy n="91" d="100"/>
        </p:scale>
        <p:origin x="6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32272A4-CAA4-A94E-BD2B-D6849E44B44E}" type="datetimeFigureOut">
              <a:rPr lang="en-US"/>
              <a:pPr>
                <a:defRPr/>
              </a:pPr>
              <a:t>5/8/2024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3AD1834-D3BB-3749-83EC-F1D5957ED84D}" type="slidenum">
              <a:rPr lang="en-US"/>
              <a:pPr>
                <a:defRPr/>
              </a:pPr>
              <a:t>‹#›</a:t>
            </a:fld>
            <a:endParaRPr lang="en-US"/>
          </a:p>
        </p:txBody>
      </p:sp>
    </p:spTree>
    <p:extLst>
      <p:ext uri="{BB962C8B-B14F-4D97-AF65-F5344CB8AC3E}">
        <p14:creationId xmlns:p14="http://schemas.microsoft.com/office/powerpoint/2010/main" val="3804899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DBC0EB5-F275-7C49-85B1-750397D0BAAE}" type="datetimeFigureOut">
              <a:rPr lang="en-US"/>
              <a:pPr>
                <a:defRPr/>
              </a:pPr>
              <a:t>5/8/2024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F726619-A1BE-F440-950E-6C9896468846}" type="slidenum">
              <a:rPr lang="en-US"/>
              <a:pPr>
                <a:defRPr/>
              </a:pPr>
              <a:t>‹#›</a:t>
            </a:fld>
            <a:endParaRPr lang="en-US"/>
          </a:p>
        </p:txBody>
      </p:sp>
    </p:spTree>
    <p:extLst>
      <p:ext uri="{BB962C8B-B14F-4D97-AF65-F5344CB8AC3E}">
        <p14:creationId xmlns:p14="http://schemas.microsoft.com/office/powerpoint/2010/main" val="40158694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lvl1pPr>
              <a:defRPr/>
            </a:lvl1pPr>
          </a:lstStyle>
          <a:p>
            <a:pPr>
              <a:defRPr/>
            </a:pPr>
            <a:fld id="{DAA2EDFB-9F8B-2B4C-9A3F-A5FBF07B381E}" type="datetime4">
              <a:rPr lang="en-US" smtClean="0"/>
              <a:t>May 8, 2024</a:t>
            </a:fld>
            <a:endParaRPr lang="en-US" dirty="0"/>
          </a:p>
        </p:txBody>
      </p:sp>
      <p:sp>
        <p:nvSpPr>
          <p:cNvPr id="6" name="Slide Number Placeholder 3"/>
          <p:cNvSpPr>
            <a:spLocks noGrp="1"/>
          </p:cNvSpPr>
          <p:nvPr>
            <p:ph type="sldNum" sz="quarter" idx="11"/>
          </p:nvPr>
        </p:nvSpPr>
        <p:spPr/>
        <p:txBody>
          <a:bodyPr/>
          <a:lstStyle>
            <a:lvl1pPr>
              <a:defRPr/>
            </a:lvl1pPr>
          </a:lstStyle>
          <a:p>
            <a:pPr>
              <a:defRPr/>
            </a:pPr>
            <a:fld id="{C2E78F73-2885-D14C-B639-2F2E7D71AD85}" type="slidenum">
              <a:rPr lang="en-US"/>
              <a:pPr>
                <a:defRPr/>
              </a:pPr>
              <a:t>‹#›</a:t>
            </a:fld>
            <a:endParaRPr lang="en-US" dirty="0"/>
          </a:p>
        </p:txBody>
      </p:sp>
      <p:sp>
        <p:nvSpPr>
          <p:cNvPr id="8" name="Title 1"/>
          <p:cNvSpPr>
            <a:spLocks noGrp="1"/>
          </p:cNvSpPr>
          <p:nvPr>
            <p:ph type="title" hasCustomPrompt="1"/>
          </p:nvPr>
        </p:nvSpPr>
        <p:spPr>
          <a:xfrm>
            <a:off x="297196" y="1517154"/>
            <a:ext cx="8229600" cy="691831"/>
          </a:xfrm>
        </p:spPr>
        <p:txBody>
          <a:bodyPr anchor="t"/>
          <a:lstStyle/>
          <a:p>
            <a:r>
              <a:rPr lang="en-US" dirty="0"/>
              <a:t>Click to edit Master title style (30pt)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09900"/>
            <a:ext cx="9144000" cy="3848100"/>
          </a:xfrm>
          <a:prstGeom prst="rect">
            <a:avLst/>
          </a:prstGeom>
        </p:spPr>
      </p:pic>
    </p:spTree>
    <p:extLst>
      <p:ext uri="{BB962C8B-B14F-4D97-AF65-F5344CB8AC3E}">
        <p14:creationId xmlns:p14="http://schemas.microsoft.com/office/powerpoint/2010/main" val="357314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5526" y="2531180"/>
            <a:ext cx="7092949" cy="2263069"/>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ln/>
        </p:spPr>
        <p:txBody>
          <a:bodyPr/>
          <a:lstStyle>
            <a:lvl1pPr>
              <a:defRPr/>
            </a:lvl1pPr>
          </a:lstStyle>
          <a:p>
            <a:pPr>
              <a:defRPr/>
            </a:pPr>
            <a:fld id="{EA8E83BA-F837-334A-8879-02F08DC988C2}" type="datetime4">
              <a:rPr lang="en-US" smtClean="0"/>
              <a:t>May 8, 2024</a:t>
            </a:fld>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284D0C9B-CB35-5244-AF9D-99388385C84F}" type="slidenum">
              <a:rPr lang="en-US"/>
              <a:pPr>
                <a:defRPr/>
              </a:pPr>
              <a:t>‹#›</a:t>
            </a:fld>
            <a:endParaRPr lang="en-US" dirty="0"/>
          </a:p>
        </p:txBody>
      </p:sp>
    </p:spTree>
    <p:extLst>
      <p:ext uri="{BB962C8B-B14F-4D97-AF65-F5344CB8AC3E}">
        <p14:creationId xmlns:p14="http://schemas.microsoft.com/office/powerpoint/2010/main" val="185881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0" y="6124575"/>
            <a:ext cx="9144000" cy="7445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5792788"/>
            <a:ext cx="9144000" cy="10763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9" descr="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84925"/>
            <a:ext cx="914400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b="0">
                <a:solidFill>
                  <a:schemeClr val="bg1"/>
                </a:solidFill>
              </a:defRPr>
            </a:lvl1pPr>
          </a:lstStyle>
          <a:p>
            <a:r>
              <a:rPr lang="en-US" dirty="0"/>
              <a:t>Click to edit Master title style (30pt)</a:t>
            </a:r>
          </a:p>
        </p:txBody>
      </p:sp>
      <p:sp>
        <p:nvSpPr>
          <p:cNvPr id="12" name="Content Placeholder 2"/>
          <p:cNvSpPr>
            <a:spLocks noGrp="1"/>
          </p:cNvSpPr>
          <p:nvPr>
            <p:ph idx="1" hasCustomPrompt="1"/>
          </p:nvPr>
        </p:nvSpPr>
        <p:spPr>
          <a:xfrm>
            <a:off x="457200" y="1274298"/>
            <a:ext cx="8231306" cy="23342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(24pt)</a:t>
            </a:r>
          </a:p>
          <a:p>
            <a:pPr lvl="1"/>
            <a:r>
              <a:rPr lang="en-US" dirty="0"/>
              <a:t>Second level (20pt)</a:t>
            </a:r>
          </a:p>
          <a:p>
            <a:pPr lvl="2"/>
            <a:r>
              <a:rPr lang="en-US" dirty="0"/>
              <a:t>Third level (18pt)</a:t>
            </a:r>
          </a:p>
          <a:p>
            <a:pPr lvl="3"/>
            <a:r>
              <a:rPr lang="en-US" dirty="0"/>
              <a:t>Fourth level (18pt)</a:t>
            </a:r>
          </a:p>
          <a:p>
            <a:pPr lvl="4"/>
            <a:r>
              <a:rPr lang="en-US" dirty="0"/>
              <a:t>Fifth level (18pt)</a:t>
            </a:r>
          </a:p>
        </p:txBody>
      </p:sp>
      <p:sp>
        <p:nvSpPr>
          <p:cNvPr id="7" name="Date Placeholder 3"/>
          <p:cNvSpPr>
            <a:spLocks noGrp="1"/>
          </p:cNvSpPr>
          <p:nvPr>
            <p:ph type="dt" sz="half" idx="10"/>
          </p:nvPr>
        </p:nvSpPr>
        <p:spPr/>
        <p:txBody>
          <a:bodyPr/>
          <a:lstStyle>
            <a:lvl1pPr>
              <a:defRPr/>
            </a:lvl1pPr>
          </a:lstStyle>
          <a:p>
            <a:pPr>
              <a:defRPr/>
            </a:pPr>
            <a:fld id="{0CA2063F-28A3-E94A-870D-70CA6C2D03CE}" type="datetime4">
              <a:rPr lang="en-US" smtClean="0"/>
              <a:t>May 8, 2024</a:t>
            </a:fld>
            <a:endParaRPr lang="en-US"/>
          </a:p>
        </p:txBody>
      </p:sp>
      <p:sp>
        <p:nvSpPr>
          <p:cNvPr id="8" name="Slide Number Placeholder 5"/>
          <p:cNvSpPr>
            <a:spLocks noGrp="1"/>
          </p:cNvSpPr>
          <p:nvPr>
            <p:ph type="sldNum" sz="quarter" idx="11"/>
          </p:nvPr>
        </p:nvSpPr>
        <p:spPr/>
        <p:txBody>
          <a:bodyPr/>
          <a:lstStyle>
            <a:lvl1pPr>
              <a:defRPr/>
            </a:lvl1pPr>
          </a:lstStyle>
          <a:p>
            <a:pPr>
              <a:defRPr/>
            </a:pPr>
            <a:fld id="{8A13DACA-40EC-624A-BD38-0EEC2CF729E1}" type="slidenum">
              <a:rPr lang="en-US"/>
              <a:pPr>
                <a:defRPr/>
              </a:pPr>
              <a:t>‹#›</a:t>
            </a:fld>
            <a:endParaRPr lang="en-US"/>
          </a:p>
        </p:txBody>
      </p:sp>
    </p:spTree>
    <p:extLst>
      <p:ext uri="{BB962C8B-B14F-4D97-AF65-F5344CB8AC3E}">
        <p14:creationId xmlns:p14="http://schemas.microsoft.com/office/powerpoint/2010/main" val="228109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703334" y="500168"/>
            <a:ext cx="995335" cy="5660459"/>
          </a:xfrm>
        </p:spPr>
        <p:txBody>
          <a:bodyPr vert="eaVert"/>
          <a:lstStyle/>
          <a:p>
            <a:r>
              <a:rPr lang="en-US" dirty="0"/>
              <a:t>Click to edit Master title style (30pt)</a:t>
            </a:r>
          </a:p>
        </p:txBody>
      </p:sp>
      <p:sp>
        <p:nvSpPr>
          <p:cNvPr id="3" name="Vertical Text Placeholder 2"/>
          <p:cNvSpPr>
            <a:spLocks noGrp="1"/>
          </p:cNvSpPr>
          <p:nvPr>
            <p:ph type="body" orient="vert" idx="1" hasCustomPrompt="1"/>
          </p:nvPr>
        </p:nvSpPr>
        <p:spPr>
          <a:xfrm>
            <a:off x="1570729" y="500168"/>
            <a:ext cx="6019800" cy="5660459"/>
          </a:xfrm>
        </p:spPr>
        <p:txBody>
          <a:bodyPr vert="eaVert"/>
          <a:lstStyle/>
          <a:p>
            <a:pPr lvl="0"/>
            <a:r>
              <a:rPr lang="en-US" dirty="0"/>
              <a:t>Click to edit Master text styles (24pt)</a:t>
            </a:r>
          </a:p>
          <a:p>
            <a:pPr lvl="1"/>
            <a:r>
              <a:rPr lang="en-US" dirty="0"/>
              <a:t>Second level (20pt)</a:t>
            </a:r>
          </a:p>
          <a:p>
            <a:pPr lvl="2"/>
            <a:r>
              <a:rPr lang="en-US" dirty="0"/>
              <a:t>Third level (18pt)</a:t>
            </a:r>
          </a:p>
          <a:p>
            <a:pPr lvl="3"/>
            <a:r>
              <a:rPr lang="en-US" dirty="0"/>
              <a:t>Fourth level (18pt)</a:t>
            </a:r>
          </a:p>
          <a:p>
            <a:pPr lvl="4"/>
            <a:r>
              <a:rPr lang="en-US" dirty="0"/>
              <a:t>Fifth level (18pt)</a:t>
            </a:r>
          </a:p>
        </p:txBody>
      </p:sp>
      <p:sp>
        <p:nvSpPr>
          <p:cNvPr id="4" name="Date Placeholder 3"/>
          <p:cNvSpPr>
            <a:spLocks noGrp="1"/>
          </p:cNvSpPr>
          <p:nvPr>
            <p:ph type="dt" sz="half" idx="10"/>
          </p:nvPr>
        </p:nvSpPr>
        <p:spPr>
          <a:ln/>
        </p:spPr>
        <p:txBody>
          <a:bodyPr/>
          <a:lstStyle>
            <a:lvl1pPr>
              <a:defRPr/>
            </a:lvl1pPr>
          </a:lstStyle>
          <a:p>
            <a:pPr>
              <a:defRPr/>
            </a:pPr>
            <a:fld id="{A52AD085-A05C-B742-95A2-4FB75799A6B2}" type="datetime4">
              <a:rPr lang="en-US" smtClean="0"/>
              <a:t>May 8, 2024</a:t>
            </a:fld>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90141CB1-A8EA-1441-B351-C0F9B506BB1D}" type="slidenum">
              <a:rPr lang="en-US"/>
              <a:pPr>
                <a:defRPr/>
              </a:pPr>
              <a:t>‹#›</a:t>
            </a:fld>
            <a:endParaRPr lang="en-US" dirty="0"/>
          </a:p>
        </p:txBody>
      </p:sp>
    </p:spTree>
    <p:extLst>
      <p:ext uri="{BB962C8B-B14F-4D97-AF65-F5344CB8AC3E}">
        <p14:creationId xmlns:p14="http://schemas.microsoft.com/office/powerpoint/2010/main" val="4149800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0" y="0"/>
            <a:ext cx="9144000" cy="6858000"/>
            <a:chOff x="0" y="0"/>
            <a:chExt cx="9144000" cy="6858000"/>
          </a:xfrm>
        </p:grpSpPr>
        <p:sp>
          <p:nvSpPr>
            <p:cNvPr id="3" name="Rectangle 2"/>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9" descr="Postal Advocate Fold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8088" y="2746502"/>
              <a:ext cx="4687824" cy="1149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 name="Date Placeholder 2"/>
          <p:cNvSpPr>
            <a:spLocks noGrp="1"/>
          </p:cNvSpPr>
          <p:nvPr>
            <p:ph type="dt" sz="half" idx="10"/>
          </p:nvPr>
        </p:nvSpPr>
        <p:spPr/>
        <p:txBody>
          <a:bodyPr/>
          <a:lstStyle>
            <a:lvl1pPr>
              <a:defRPr/>
            </a:lvl1pPr>
          </a:lstStyle>
          <a:p>
            <a:pPr>
              <a:defRPr/>
            </a:pPr>
            <a:fld id="{DA5714EE-DED1-D540-B5EF-AA7589754B85}" type="datetime4">
              <a:rPr lang="en-US" smtClean="0"/>
              <a:t>May 8, 2024</a:t>
            </a:fld>
            <a:endParaRPr lang="en-US" dirty="0"/>
          </a:p>
        </p:txBody>
      </p:sp>
      <p:sp>
        <p:nvSpPr>
          <p:cNvPr id="6" name="Slide Number Placeholder 3"/>
          <p:cNvSpPr>
            <a:spLocks noGrp="1"/>
          </p:cNvSpPr>
          <p:nvPr>
            <p:ph type="sldNum" sz="quarter" idx="11"/>
          </p:nvPr>
        </p:nvSpPr>
        <p:spPr/>
        <p:txBody>
          <a:bodyPr/>
          <a:lstStyle>
            <a:lvl1pPr>
              <a:defRPr/>
            </a:lvl1pPr>
          </a:lstStyle>
          <a:p>
            <a:pPr>
              <a:defRPr/>
            </a:pPr>
            <a:fld id="{331649D2-AE20-0B4E-A394-03A5A191C46C}" type="slidenum">
              <a:rPr lang="en-US"/>
              <a:pPr>
                <a:defRPr/>
              </a:pPr>
              <a:t>‹#›</a:t>
            </a:fld>
            <a:endParaRPr lang="en-US" dirty="0"/>
          </a:p>
        </p:txBody>
      </p:sp>
    </p:spTree>
    <p:extLst>
      <p:ext uri="{BB962C8B-B14F-4D97-AF65-F5344CB8AC3E}">
        <p14:creationId xmlns:p14="http://schemas.microsoft.com/office/powerpoint/2010/main" val="1626422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ustom Layout">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0" y="5792788"/>
            <a:ext cx="9144000" cy="10763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8" descr="Foot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84925"/>
            <a:ext cx="914400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476250" y="2990850"/>
            <a:ext cx="8229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2000">
                <a:solidFill>
                  <a:srgbClr val="FFFFFF"/>
                </a:solidFill>
              </a:rPr>
              <a:t>Contact info: (20pt)</a:t>
            </a:r>
          </a:p>
        </p:txBody>
      </p:sp>
      <p:sp>
        <p:nvSpPr>
          <p:cNvPr id="2" name="Title 1"/>
          <p:cNvSpPr>
            <a:spLocks noGrp="1"/>
          </p:cNvSpPr>
          <p:nvPr>
            <p:ph type="title"/>
          </p:nvPr>
        </p:nvSpPr>
        <p:spPr>
          <a:xfrm>
            <a:off x="476738" y="1912928"/>
            <a:ext cx="8229600" cy="822458"/>
          </a:xfrm>
          <a:ln>
            <a:noFill/>
          </a:ln>
        </p:spPr>
        <p:txBody>
          <a:bodyPr anchor="t">
            <a:noAutofit/>
          </a:bodyPr>
          <a:lstStyle>
            <a:lvl1pPr algn="ctr">
              <a:defRPr sz="4000">
                <a:solidFill>
                  <a:srgbClr val="FFFFFF"/>
                </a:solidFill>
              </a:defRPr>
            </a:lvl1pPr>
          </a:lstStyle>
          <a:p>
            <a:r>
              <a:rPr lang="en-US"/>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8CE93B2A-8191-6948-9CB4-A2725942244F}" type="datetime4">
              <a:rPr lang="en-US" smtClean="0"/>
              <a:t>May 8, 2024</a:t>
            </a:fld>
            <a:endParaRPr lang="en-US" dirty="0"/>
          </a:p>
        </p:txBody>
      </p:sp>
      <p:sp>
        <p:nvSpPr>
          <p:cNvPr id="7" name="Slide Number Placeholder 3"/>
          <p:cNvSpPr>
            <a:spLocks noGrp="1"/>
          </p:cNvSpPr>
          <p:nvPr>
            <p:ph type="sldNum" sz="quarter" idx="11"/>
          </p:nvPr>
        </p:nvSpPr>
        <p:spPr/>
        <p:txBody>
          <a:bodyPr/>
          <a:lstStyle>
            <a:lvl1pPr>
              <a:defRPr/>
            </a:lvl1pPr>
          </a:lstStyle>
          <a:p>
            <a:pPr>
              <a:defRPr/>
            </a:pPr>
            <a:fld id="{E7FC1D5F-8F22-AB42-A108-9D05B7D5A1CC}" type="slidenum">
              <a:rPr lang="en-US"/>
              <a:pPr>
                <a:defRPr/>
              </a:pPr>
              <a:t>‹#›</a:t>
            </a:fld>
            <a:endParaRPr lang="en-US" dirty="0"/>
          </a:p>
        </p:txBody>
      </p:sp>
    </p:spTree>
    <p:extLst>
      <p:ext uri="{BB962C8B-B14F-4D97-AF65-F5344CB8AC3E}">
        <p14:creationId xmlns:p14="http://schemas.microsoft.com/office/powerpoint/2010/main" val="42747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 (30pt)</a:t>
            </a:r>
          </a:p>
        </p:txBody>
      </p:sp>
      <p:sp>
        <p:nvSpPr>
          <p:cNvPr id="3" name="Content Placeholder 2"/>
          <p:cNvSpPr>
            <a:spLocks noGrp="1"/>
          </p:cNvSpPr>
          <p:nvPr>
            <p:ph idx="1" hasCustomPrompt="1"/>
          </p:nvPr>
        </p:nvSpPr>
        <p:spPr/>
        <p:txBody>
          <a:bodyPr/>
          <a:lstStyle>
            <a:lvl1pPr>
              <a:lnSpc>
                <a:spcPct val="110000"/>
              </a:lnSpc>
              <a:defRPr/>
            </a:lvl1pPr>
            <a:lvl2pPr>
              <a:lnSpc>
                <a:spcPct val="110000"/>
              </a:lnSpc>
              <a:defRPr/>
            </a:lvl2pPr>
            <a:lvl3pPr>
              <a:lnSpc>
                <a:spcPct val="110000"/>
              </a:lnSpc>
              <a:defRPr/>
            </a:lvl3pPr>
            <a:lvl4pPr marL="1371600" marR="0" indent="0" algn="l" defTabSz="457200" rtl="0" eaLnBrk="1" fontAlgn="base" latinLnBrk="0" hangingPunct="1">
              <a:lnSpc>
                <a:spcPct val="110000"/>
              </a:lnSpc>
              <a:spcBef>
                <a:spcPct val="20000"/>
              </a:spcBef>
              <a:spcAft>
                <a:spcPct val="0"/>
              </a:spcAft>
              <a:buClrTx/>
              <a:buSzTx/>
              <a:buFont typeface="Arial" charset="0"/>
              <a:buNone/>
              <a:tabLst/>
              <a:defRPr/>
            </a:lvl4pPr>
            <a:lvl5pPr marL="1828800" marR="0" indent="0" algn="l" defTabSz="457200" rtl="0" eaLnBrk="1" fontAlgn="base" latinLnBrk="0" hangingPunct="1">
              <a:lnSpc>
                <a:spcPct val="110000"/>
              </a:lnSpc>
              <a:spcBef>
                <a:spcPct val="20000"/>
              </a:spcBef>
              <a:spcAft>
                <a:spcPct val="0"/>
              </a:spcAft>
              <a:buClrTx/>
              <a:buSzTx/>
              <a:buFont typeface="Arial" charset="0"/>
              <a:buNone/>
              <a:tabLst/>
              <a:defRPr/>
            </a:lvl5pPr>
          </a:lstStyle>
          <a:p>
            <a:pPr lvl="0"/>
            <a:r>
              <a:rPr lang="en-US" dirty="0"/>
              <a:t>Click to edit Master text styles (24pt)</a:t>
            </a:r>
          </a:p>
          <a:p>
            <a:pPr lvl="1"/>
            <a:r>
              <a:rPr lang="en-US" dirty="0"/>
              <a:t>Second level (20pt)</a:t>
            </a:r>
          </a:p>
          <a:p>
            <a:pPr lvl="2"/>
            <a:r>
              <a:rPr lang="en-US" dirty="0"/>
              <a:t>Third level (18pt)</a:t>
            </a:r>
          </a:p>
          <a:p>
            <a:pPr marL="1600200" marR="0" lvl="3" indent="-228600" algn="l" defTabSz="457200" rtl="0" eaLnBrk="1" fontAlgn="base" latinLnBrk="0" hangingPunct="1">
              <a:lnSpc>
                <a:spcPct val="110000"/>
              </a:lnSpc>
              <a:spcBef>
                <a:spcPct val="20000"/>
              </a:spcBef>
              <a:spcAft>
                <a:spcPct val="0"/>
              </a:spcAft>
              <a:buClrTx/>
              <a:buSzTx/>
              <a:buFont typeface="Arial" charset="0"/>
              <a:buChar char="–"/>
              <a:tabLst/>
              <a:defRPr/>
            </a:pPr>
            <a:r>
              <a:rPr lang="en-US" dirty="0"/>
              <a:t>Fourth level (18pt)</a:t>
            </a:r>
          </a:p>
          <a:p>
            <a:pPr marL="2057400" marR="0" lvl="4" indent="-228600" algn="l" defTabSz="457200" rtl="0" eaLnBrk="1" fontAlgn="base" latinLnBrk="0" hangingPunct="1">
              <a:lnSpc>
                <a:spcPct val="110000"/>
              </a:lnSpc>
              <a:spcBef>
                <a:spcPct val="20000"/>
              </a:spcBef>
              <a:spcAft>
                <a:spcPct val="0"/>
              </a:spcAft>
              <a:buClrTx/>
              <a:buSzTx/>
              <a:buFont typeface="Arial" charset="0"/>
              <a:buChar char="»"/>
              <a:tabLst/>
              <a:defRPr/>
            </a:pPr>
            <a:r>
              <a:rPr lang="en-US" dirty="0"/>
              <a:t>Fifth level (18pt)</a:t>
            </a:r>
          </a:p>
        </p:txBody>
      </p:sp>
      <p:sp>
        <p:nvSpPr>
          <p:cNvPr id="4" name="Date Placeholder 3"/>
          <p:cNvSpPr>
            <a:spLocks noGrp="1"/>
          </p:cNvSpPr>
          <p:nvPr>
            <p:ph type="dt" sz="half" idx="10"/>
          </p:nvPr>
        </p:nvSpPr>
        <p:spPr>
          <a:ln/>
        </p:spPr>
        <p:txBody>
          <a:bodyPr/>
          <a:lstStyle>
            <a:lvl1pPr>
              <a:defRPr/>
            </a:lvl1pPr>
          </a:lstStyle>
          <a:p>
            <a:pPr>
              <a:defRPr/>
            </a:pPr>
            <a:fld id="{9BEF3173-8B11-074C-BD69-8D95680BEBD0}" type="datetime4">
              <a:rPr lang="en-US" smtClean="0"/>
              <a:t>May 8, 2024</a:t>
            </a:fld>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C0517710-F16E-9743-B301-D86E01E77819}" type="slidenum">
              <a:rPr lang="en-US"/>
              <a:pPr>
                <a:defRPr/>
              </a:pPr>
              <a:t>‹#›</a:t>
            </a:fld>
            <a:endParaRPr lang="en-US" dirty="0"/>
          </a:p>
        </p:txBody>
      </p:sp>
    </p:spTree>
    <p:extLst>
      <p:ext uri="{BB962C8B-B14F-4D97-AF65-F5344CB8AC3E}">
        <p14:creationId xmlns:p14="http://schemas.microsoft.com/office/powerpoint/2010/main" val="5358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850900"/>
            <a:ext cx="7772400" cy="1362075"/>
          </a:xfrm>
        </p:spPr>
        <p:txBody>
          <a:bodyPr anchor="t">
            <a:normAutofit/>
          </a:bodyPr>
          <a:lstStyle>
            <a:lvl1pPr algn="l">
              <a:defRPr sz="1400" b="1" cap="all"/>
            </a:lvl1pPr>
          </a:lstStyle>
          <a:p>
            <a:r>
              <a:rPr lang="en-US" dirty="0"/>
              <a:t>Chart caption (14pt)</a:t>
            </a:r>
          </a:p>
        </p:txBody>
      </p:sp>
      <p:sp>
        <p:nvSpPr>
          <p:cNvPr id="3" name="Text Placeholder 2"/>
          <p:cNvSpPr>
            <a:spLocks noGrp="1"/>
          </p:cNvSpPr>
          <p:nvPr>
            <p:ph type="body" idx="1" hasCustomPrompt="1"/>
          </p:nvPr>
        </p:nvSpPr>
        <p:spPr>
          <a:xfrm>
            <a:off x="722313" y="5344099"/>
            <a:ext cx="7772400" cy="678301"/>
          </a:xfrm>
        </p:spPr>
        <p:txBody>
          <a:bodyPr>
            <a:normAutofit/>
          </a:bodyPr>
          <a:lstStyle>
            <a:lvl1pPr marL="0" indent="0">
              <a:buNone/>
              <a:defRPr sz="14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 (14pt)</a:t>
            </a:r>
          </a:p>
        </p:txBody>
      </p:sp>
      <p:sp>
        <p:nvSpPr>
          <p:cNvPr id="4" name="Date Placeholder 3"/>
          <p:cNvSpPr>
            <a:spLocks noGrp="1"/>
          </p:cNvSpPr>
          <p:nvPr>
            <p:ph type="dt" sz="half" idx="10"/>
          </p:nvPr>
        </p:nvSpPr>
        <p:spPr>
          <a:ln/>
        </p:spPr>
        <p:txBody>
          <a:bodyPr/>
          <a:lstStyle>
            <a:lvl1pPr>
              <a:defRPr/>
            </a:lvl1pPr>
          </a:lstStyle>
          <a:p>
            <a:pPr>
              <a:defRPr/>
            </a:pPr>
            <a:fld id="{25A22252-7C66-734C-97E3-FC164BFD88E6}" type="datetime4">
              <a:rPr lang="en-US" smtClean="0"/>
              <a:t>May 8, 2024</a:t>
            </a:fld>
            <a:endParaRPr lang="en-US" dirty="0"/>
          </a:p>
        </p:txBody>
      </p:sp>
      <p:sp>
        <p:nvSpPr>
          <p:cNvPr id="5" name="Slide Number Placeholder 5"/>
          <p:cNvSpPr>
            <a:spLocks noGrp="1"/>
          </p:cNvSpPr>
          <p:nvPr>
            <p:ph type="sldNum" sz="quarter" idx="11"/>
          </p:nvPr>
        </p:nvSpPr>
        <p:spPr>
          <a:ln/>
        </p:spPr>
        <p:txBody>
          <a:bodyPr/>
          <a:lstStyle>
            <a:lvl1pPr>
              <a:defRPr/>
            </a:lvl1pPr>
          </a:lstStyle>
          <a:p>
            <a:pPr>
              <a:defRPr/>
            </a:pPr>
            <a:fld id="{2C07BA0C-1681-DC4F-A41F-D200A5C7A243}" type="slidenum">
              <a:rPr lang="en-US"/>
              <a:pPr>
                <a:defRPr/>
              </a:pPr>
              <a:t>‹#›</a:t>
            </a:fld>
            <a:endParaRPr lang="en-US" dirty="0"/>
          </a:p>
        </p:txBody>
      </p:sp>
    </p:spTree>
    <p:extLst>
      <p:ext uri="{BB962C8B-B14F-4D97-AF65-F5344CB8AC3E}">
        <p14:creationId xmlns:p14="http://schemas.microsoft.com/office/powerpoint/2010/main" val="384841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 (30pt)</a:t>
            </a:r>
          </a:p>
        </p:txBody>
      </p:sp>
      <p:sp>
        <p:nvSpPr>
          <p:cNvPr id="3" name="Content Placeholder 2"/>
          <p:cNvSpPr>
            <a:spLocks noGrp="1"/>
          </p:cNvSpPr>
          <p:nvPr>
            <p:ph sz="half" idx="1"/>
          </p:nvPr>
        </p:nvSpPr>
        <p:spPr>
          <a:xfrm>
            <a:off x="457200" y="1315316"/>
            <a:ext cx="4038600" cy="4525963"/>
          </a:xfrm>
          <a:ln w="6350">
            <a:solidFill>
              <a:schemeClr val="tx2"/>
            </a:solidFill>
          </a:ln>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15316"/>
            <a:ext cx="4038600" cy="4525963"/>
          </a:xfrm>
          <a:ln w="6350">
            <a:solidFill>
              <a:schemeClr val="tx2"/>
            </a:solidFill>
          </a:ln>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ln/>
        </p:spPr>
        <p:txBody>
          <a:bodyPr/>
          <a:lstStyle>
            <a:lvl1pPr>
              <a:defRPr/>
            </a:lvl1pPr>
          </a:lstStyle>
          <a:p>
            <a:pPr>
              <a:defRPr/>
            </a:pPr>
            <a:fld id="{235670EA-22FC-B342-97CE-18A84A67D635}" type="datetime4">
              <a:rPr lang="en-US" smtClean="0"/>
              <a:t>May 8, 2024</a:t>
            </a:fld>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E3C99091-3054-0842-ABFB-26680EC05349}" type="slidenum">
              <a:rPr lang="en-US"/>
              <a:pPr>
                <a:defRPr/>
              </a:pPr>
              <a:t>‹#›</a:t>
            </a:fld>
            <a:endParaRPr lang="en-US" dirty="0"/>
          </a:p>
        </p:txBody>
      </p:sp>
    </p:spTree>
    <p:extLst>
      <p:ext uri="{BB962C8B-B14F-4D97-AF65-F5344CB8AC3E}">
        <p14:creationId xmlns:p14="http://schemas.microsoft.com/office/powerpoint/2010/main" val="242179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45858"/>
            <a:ext cx="4812625" cy="928440"/>
          </a:xfrm>
        </p:spPr>
        <p:txBody>
          <a:bodyPr/>
          <a:lstStyle/>
          <a:p>
            <a:r>
              <a:rPr lang="en-US" dirty="0"/>
              <a:t>Click to edit Master</a:t>
            </a:r>
            <a:br>
              <a:rPr lang="en-US" dirty="0"/>
            </a:br>
            <a:r>
              <a:rPr lang="en-US" dirty="0"/>
              <a:t>title style (30pt)</a:t>
            </a:r>
          </a:p>
        </p:txBody>
      </p:sp>
      <p:sp>
        <p:nvSpPr>
          <p:cNvPr id="7" name="Content Placeholder 2"/>
          <p:cNvSpPr>
            <a:spLocks noGrp="1"/>
          </p:cNvSpPr>
          <p:nvPr>
            <p:ph idx="1"/>
          </p:nvPr>
        </p:nvSpPr>
        <p:spPr>
          <a:xfrm>
            <a:off x="457200" y="1476088"/>
            <a:ext cx="4812625" cy="4043545"/>
          </a:xfrm>
        </p:spPr>
        <p:txBody>
          <a:bodyPr>
            <a:normAutofit/>
          </a:bodyPr>
          <a:lstStyle>
            <a:lvl1pPr marL="342900" marR="0" indent="-342900" algn="l" defTabSz="457200" rtl="0" eaLnBrk="1" fontAlgn="auto" latinLnBrk="0" hangingPunct="1">
              <a:lnSpc>
                <a:spcPct val="140000"/>
              </a:lnSpc>
              <a:spcBef>
                <a:spcPct val="20000"/>
              </a:spcBef>
              <a:spcAft>
                <a:spcPts val="0"/>
              </a:spcAft>
              <a:buClrTx/>
              <a:buSzTx/>
              <a:buFont typeface="Arial"/>
              <a:buChar char="•"/>
              <a:tabLst/>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2"/>
          <p:cNvSpPr>
            <a:spLocks noGrp="1"/>
          </p:cNvSpPr>
          <p:nvPr>
            <p:ph type="dt" sz="half" idx="10"/>
          </p:nvPr>
        </p:nvSpPr>
        <p:spPr/>
        <p:txBody>
          <a:bodyPr/>
          <a:lstStyle>
            <a:lvl1pPr>
              <a:defRPr/>
            </a:lvl1pPr>
          </a:lstStyle>
          <a:p>
            <a:pPr>
              <a:defRPr/>
            </a:pPr>
            <a:fld id="{1EBA577E-6E4A-A04C-9748-CF5BA046B9B8}" type="datetime4">
              <a:rPr lang="en-US" smtClean="0"/>
              <a:t>May 8, 2024</a:t>
            </a:fld>
            <a:endParaRPr lang="en-US"/>
          </a:p>
        </p:txBody>
      </p:sp>
      <p:sp>
        <p:nvSpPr>
          <p:cNvPr id="9" name="Slide Number Placeholder 4"/>
          <p:cNvSpPr>
            <a:spLocks noGrp="1"/>
          </p:cNvSpPr>
          <p:nvPr>
            <p:ph type="sldNum" sz="quarter" idx="11"/>
          </p:nvPr>
        </p:nvSpPr>
        <p:spPr/>
        <p:txBody>
          <a:bodyPr/>
          <a:lstStyle>
            <a:lvl1pPr>
              <a:defRPr/>
            </a:lvl1pPr>
          </a:lstStyle>
          <a:p>
            <a:pPr>
              <a:defRPr/>
            </a:pPr>
            <a:fld id="{23B22C16-6190-5248-9753-84DB70504227}" type="slidenum">
              <a:rPr lang="en-US"/>
              <a:pPr>
                <a:defRPr/>
              </a:pPr>
              <a:t>‹#›</a:t>
            </a:fld>
            <a:endParaRPr lang="en-US"/>
          </a:p>
        </p:txBody>
      </p:sp>
      <p:sp>
        <p:nvSpPr>
          <p:cNvPr id="3" name="Picture Placeholder 2"/>
          <p:cNvSpPr>
            <a:spLocks noGrp="1"/>
          </p:cNvSpPr>
          <p:nvPr>
            <p:ph type="pic" sz="quarter" idx="12"/>
          </p:nvPr>
        </p:nvSpPr>
        <p:spPr>
          <a:xfrm>
            <a:off x="5389563" y="0"/>
            <a:ext cx="3754437" cy="6426200"/>
          </a:xfrm>
          <a:solidFill>
            <a:schemeClr val="bg1">
              <a:lumMod val="65000"/>
            </a:schemeClr>
          </a:solidFill>
          <a:ln>
            <a:noFill/>
          </a:ln>
        </p:spPr>
        <p:txBody>
          <a:bodyPr/>
          <a:lstStyle/>
          <a:p>
            <a:r>
              <a:rPr lang="en-US"/>
              <a:t>Click icon to add picture</a:t>
            </a:r>
            <a:endParaRPr lang="en-US" dirty="0"/>
          </a:p>
        </p:txBody>
      </p:sp>
    </p:spTree>
    <p:extLst>
      <p:ext uri="{BB962C8B-B14F-4D97-AF65-F5344CB8AC3E}">
        <p14:creationId xmlns:p14="http://schemas.microsoft.com/office/powerpoint/2010/main" val="190115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345858"/>
            <a:ext cx="8231306" cy="691831"/>
          </a:xfrm>
        </p:spPr>
        <p:txBody>
          <a:bodyPr/>
          <a:lstStyle/>
          <a:p>
            <a:r>
              <a:rPr lang="en-US"/>
              <a:t>Click to edit Master title style</a:t>
            </a:r>
            <a:endParaRPr lang="en-US" dirty="0"/>
          </a:p>
        </p:txBody>
      </p:sp>
      <p:sp>
        <p:nvSpPr>
          <p:cNvPr id="7" name="Content Placeholder 2"/>
          <p:cNvSpPr>
            <a:spLocks noGrp="1"/>
          </p:cNvSpPr>
          <p:nvPr>
            <p:ph idx="1"/>
          </p:nvPr>
        </p:nvSpPr>
        <p:spPr>
          <a:xfrm>
            <a:off x="457200" y="1274298"/>
            <a:ext cx="8231306" cy="2334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2"/>
          <p:cNvSpPr>
            <a:spLocks noGrp="1"/>
          </p:cNvSpPr>
          <p:nvPr>
            <p:ph type="dt" sz="half" idx="10"/>
          </p:nvPr>
        </p:nvSpPr>
        <p:spPr/>
        <p:txBody>
          <a:bodyPr/>
          <a:lstStyle>
            <a:lvl1pPr>
              <a:defRPr/>
            </a:lvl1pPr>
          </a:lstStyle>
          <a:p>
            <a:pPr>
              <a:defRPr/>
            </a:pPr>
            <a:fld id="{76DB18DE-A7A6-C546-8121-2FB35D85487C}" type="datetime4">
              <a:rPr lang="en-US" smtClean="0"/>
              <a:t>May 8, 2024</a:t>
            </a:fld>
            <a:endParaRPr lang="en-US" dirty="0"/>
          </a:p>
        </p:txBody>
      </p:sp>
      <p:sp>
        <p:nvSpPr>
          <p:cNvPr id="9" name="Slide Number Placeholder 3"/>
          <p:cNvSpPr>
            <a:spLocks noGrp="1"/>
          </p:cNvSpPr>
          <p:nvPr>
            <p:ph type="sldNum" sz="quarter" idx="11"/>
          </p:nvPr>
        </p:nvSpPr>
        <p:spPr/>
        <p:txBody>
          <a:bodyPr/>
          <a:lstStyle>
            <a:lvl1pPr>
              <a:defRPr/>
            </a:lvl1pPr>
          </a:lstStyle>
          <a:p>
            <a:pPr>
              <a:defRPr/>
            </a:pPr>
            <a:fld id="{D1BC2619-0265-7541-ADB4-85E1FFF1990C}" type="slidenum">
              <a:rPr lang="en-US"/>
              <a:pPr>
                <a:defRPr/>
              </a:pPr>
              <a:t>‹#›</a:t>
            </a:fld>
            <a:endParaRPr lang="en-US" dirty="0"/>
          </a:p>
        </p:txBody>
      </p:sp>
      <p:sp>
        <p:nvSpPr>
          <p:cNvPr id="3" name="Picture Placeholder 2"/>
          <p:cNvSpPr>
            <a:spLocks noGrp="1"/>
          </p:cNvSpPr>
          <p:nvPr>
            <p:ph type="pic" sz="quarter" idx="12"/>
          </p:nvPr>
        </p:nvSpPr>
        <p:spPr>
          <a:xfrm>
            <a:off x="9478" y="3695700"/>
            <a:ext cx="9134522" cy="2730500"/>
          </a:xfrm>
          <a:solidFill>
            <a:schemeClr val="bg1">
              <a:lumMod val="75000"/>
            </a:schemeClr>
          </a:solidFill>
          <a:ln>
            <a:noFill/>
          </a:ln>
        </p:spPr>
        <p:txBody>
          <a:bodyPr/>
          <a:lstStyle/>
          <a:p>
            <a:r>
              <a:rPr lang="en-US"/>
              <a:t>Click icon to add picture</a:t>
            </a:r>
            <a:endParaRPr lang="en-US" dirty="0"/>
          </a:p>
        </p:txBody>
      </p:sp>
    </p:spTree>
    <p:extLst>
      <p:ext uri="{BB962C8B-B14F-4D97-AF65-F5344CB8AC3E}">
        <p14:creationId xmlns:p14="http://schemas.microsoft.com/office/powerpoint/2010/main" val="23156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345858"/>
            <a:ext cx="5620007" cy="691831"/>
          </a:xfrm>
        </p:spPr>
        <p:txBody>
          <a:bodyPr/>
          <a:lstStyle/>
          <a:p>
            <a:r>
              <a:rPr lang="en-US"/>
              <a:t>Click to edit Master title style</a:t>
            </a:r>
            <a:endParaRPr lang="en-US" dirty="0"/>
          </a:p>
        </p:txBody>
      </p:sp>
      <p:sp>
        <p:nvSpPr>
          <p:cNvPr id="6" name="Content Placeholder 2"/>
          <p:cNvSpPr>
            <a:spLocks noGrp="1"/>
          </p:cNvSpPr>
          <p:nvPr>
            <p:ph idx="1"/>
          </p:nvPr>
        </p:nvSpPr>
        <p:spPr>
          <a:xfrm>
            <a:off x="457200" y="1274298"/>
            <a:ext cx="5620007" cy="4043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p:cNvSpPr>
            <a:spLocks noGrp="1"/>
          </p:cNvSpPr>
          <p:nvPr>
            <p:ph type="dt" sz="half" idx="10"/>
          </p:nvPr>
        </p:nvSpPr>
        <p:spPr/>
        <p:txBody>
          <a:bodyPr/>
          <a:lstStyle>
            <a:lvl1pPr>
              <a:defRPr/>
            </a:lvl1pPr>
          </a:lstStyle>
          <a:p>
            <a:pPr>
              <a:defRPr/>
            </a:pPr>
            <a:fld id="{E1141709-35E0-2C48-92D3-1BC4ABAEAEAD}" type="datetime4">
              <a:rPr lang="en-US" smtClean="0"/>
              <a:t>May 8, 2024</a:t>
            </a:fld>
            <a:endParaRPr lang="en-US"/>
          </a:p>
        </p:txBody>
      </p:sp>
      <p:sp>
        <p:nvSpPr>
          <p:cNvPr id="13" name="Slide Number Placeholder 3"/>
          <p:cNvSpPr>
            <a:spLocks noGrp="1"/>
          </p:cNvSpPr>
          <p:nvPr>
            <p:ph type="sldNum" sz="quarter" idx="11"/>
          </p:nvPr>
        </p:nvSpPr>
        <p:spPr/>
        <p:txBody>
          <a:bodyPr/>
          <a:lstStyle>
            <a:lvl1pPr>
              <a:defRPr/>
            </a:lvl1pPr>
          </a:lstStyle>
          <a:p>
            <a:pPr>
              <a:defRPr/>
            </a:pPr>
            <a:fld id="{CEC9B9AF-787B-084C-907C-C71840272AE9}" type="slidenum">
              <a:rPr lang="en-US"/>
              <a:pPr>
                <a:defRPr/>
              </a:pPr>
              <a:t>‹#›</a:t>
            </a:fld>
            <a:endParaRPr lang="en-US"/>
          </a:p>
        </p:txBody>
      </p:sp>
      <p:sp>
        <p:nvSpPr>
          <p:cNvPr id="3" name="Picture Placeholder 2"/>
          <p:cNvSpPr>
            <a:spLocks noGrp="1"/>
          </p:cNvSpPr>
          <p:nvPr>
            <p:ph type="pic" sz="quarter" idx="12"/>
          </p:nvPr>
        </p:nvSpPr>
        <p:spPr>
          <a:xfrm>
            <a:off x="6243685" y="0"/>
            <a:ext cx="2900362" cy="2044700"/>
          </a:xfrm>
          <a:solidFill>
            <a:schemeClr val="bg1">
              <a:lumMod val="75000"/>
            </a:schemeClr>
          </a:solidFill>
          <a:ln>
            <a:noFill/>
          </a:ln>
        </p:spPr>
        <p:txBody>
          <a:bodyPr/>
          <a:lstStyle/>
          <a:p>
            <a:r>
              <a:rPr lang="en-US"/>
              <a:t>Click icon to add picture</a:t>
            </a:r>
          </a:p>
        </p:txBody>
      </p:sp>
      <p:sp>
        <p:nvSpPr>
          <p:cNvPr id="14" name="Picture Placeholder 2"/>
          <p:cNvSpPr>
            <a:spLocks noGrp="1"/>
          </p:cNvSpPr>
          <p:nvPr>
            <p:ph type="pic" sz="quarter" idx="13"/>
          </p:nvPr>
        </p:nvSpPr>
        <p:spPr>
          <a:xfrm>
            <a:off x="6234160" y="4367397"/>
            <a:ext cx="2900362" cy="2044700"/>
          </a:xfrm>
          <a:solidFill>
            <a:schemeClr val="bg1">
              <a:lumMod val="75000"/>
            </a:schemeClr>
          </a:solidFill>
          <a:ln>
            <a:noFill/>
          </a:ln>
        </p:spPr>
        <p:txBody>
          <a:bodyPr/>
          <a:lstStyle/>
          <a:p>
            <a:r>
              <a:rPr lang="en-US"/>
              <a:t>Click icon to add picture</a:t>
            </a:r>
          </a:p>
        </p:txBody>
      </p:sp>
      <p:sp>
        <p:nvSpPr>
          <p:cNvPr id="15" name="Picture Placeholder 2"/>
          <p:cNvSpPr>
            <a:spLocks noGrp="1"/>
          </p:cNvSpPr>
          <p:nvPr>
            <p:ph type="pic" sz="quarter" idx="14"/>
          </p:nvPr>
        </p:nvSpPr>
        <p:spPr>
          <a:xfrm>
            <a:off x="6243685" y="2187623"/>
            <a:ext cx="2900362" cy="2044700"/>
          </a:xfrm>
          <a:solidFill>
            <a:schemeClr val="bg1">
              <a:lumMod val="75000"/>
            </a:schemeClr>
          </a:solidFill>
          <a:ln>
            <a:noFill/>
          </a:ln>
        </p:spPr>
        <p:txBody>
          <a:bodyPr/>
          <a:lstStyle/>
          <a:p>
            <a:r>
              <a:rPr lang="en-US"/>
              <a:t>Click icon to add picture</a:t>
            </a:r>
            <a:endParaRPr lang="en-US" dirty="0"/>
          </a:p>
        </p:txBody>
      </p:sp>
    </p:spTree>
    <p:extLst>
      <p:ext uri="{BB962C8B-B14F-4D97-AF65-F5344CB8AC3E}">
        <p14:creationId xmlns:p14="http://schemas.microsoft.com/office/powerpoint/2010/main" val="15036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3619500" y="273050"/>
            <a:ext cx="0" cy="585311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3050"/>
            <a:ext cx="3008313" cy="902098"/>
          </a:xfrm>
        </p:spPr>
        <p:txBody>
          <a:bodyPr anchor="b">
            <a:no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753100" y="273050"/>
            <a:ext cx="5111750" cy="585311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457200" y="1492250"/>
            <a:ext cx="3008313" cy="4554538"/>
          </a:xfrm>
        </p:spPr>
        <p:txBody>
          <a:bodyPr/>
          <a:lstStyle>
            <a:lvl1pPr marL="285750" marR="0" indent="-285750" algn="l" defTabSz="457200" rtl="0" eaLnBrk="1" fontAlgn="auto" latinLnBrk="0" hangingPunct="1">
              <a:lnSpc>
                <a:spcPct val="50000"/>
              </a:lnSpc>
              <a:spcBef>
                <a:spcPct val="20000"/>
              </a:spcBef>
              <a:spcAft>
                <a:spcPts val="0"/>
              </a:spcAft>
              <a:buClrTx/>
              <a:buSzTx/>
              <a:buFont typeface="Arial"/>
              <a:buChar char="•"/>
              <a:tabLst/>
              <a:defRPr sz="1400"/>
            </a:lvl1pPr>
            <a:lvl2pPr marL="457200" indent="0">
              <a:buNone/>
              <a:defRPr sz="1400"/>
            </a:lvl2pPr>
            <a:lvl3pPr marL="914400" indent="0">
              <a:buNone/>
              <a:defRPr sz="1400"/>
            </a:lvl3pPr>
            <a:lvl4pPr marL="1371600" indent="0">
              <a:buNone/>
              <a:defRPr sz="1400"/>
            </a:lvl4pPr>
            <a:lvl5pPr marL="1828800" indent="0">
              <a:buNone/>
              <a:defRPr sz="14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Bullet copy here</a:t>
            </a:r>
          </a:p>
          <a:p>
            <a:pPr lvl="0"/>
            <a:endParaRPr lang="en-US" dirty="0"/>
          </a:p>
          <a:p>
            <a:pPr marL="285750" marR="0" lvl="0" indent="-285750" algn="l" defTabSz="457200" rtl="0" eaLnBrk="1" fontAlgn="auto" latinLnBrk="0" hangingPunct="1">
              <a:lnSpc>
                <a:spcPct val="50000"/>
              </a:lnSpc>
              <a:spcBef>
                <a:spcPct val="20000"/>
              </a:spcBef>
              <a:spcAft>
                <a:spcPts val="0"/>
              </a:spcAft>
              <a:buClrTx/>
              <a:buSzTx/>
              <a:buFont typeface="Arial"/>
              <a:buChar char="•"/>
              <a:tabLst/>
              <a:defRPr/>
            </a:pPr>
            <a:r>
              <a:rPr lang="en-US" dirty="0"/>
              <a:t>Bullet copy here</a:t>
            </a:r>
          </a:p>
          <a:p>
            <a:pPr lvl="0"/>
            <a:endParaRPr lang="en-US" dirty="0"/>
          </a:p>
          <a:p>
            <a:pPr marL="285750" marR="0" lvl="0" indent="-285750" algn="l" defTabSz="457200" rtl="0" eaLnBrk="1" fontAlgn="auto" latinLnBrk="0" hangingPunct="1">
              <a:lnSpc>
                <a:spcPct val="50000"/>
              </a:lnSpc>
              <a:spcBef>
                <a:spcPct val="20000"/>
              </a:spcBef>
              <a:spcAft>
                <a:spcPts val="0"/>
              </a:spcAft>
              <a:buClrTx/>
              <a:buSzTx/>
              <a:buFont typeface="Arial"/>
              <a:buChar char="•"/>
              <a:tabLst/>
              <a:defRPr/>
            </a:pPr>
            <a:r>
              <a:rPr lang="en-US" dirty="0"/>
              <a:t>Bullet copy here</a:t>
            </a:r>
          </a:p>
          <a:p>
            <a:pPr lvl="0"/>
            <a:endParaRPr lang="en-US" dirty="0"/>
          </a:p>
          <a:p>
            <a:pPr marL="285750" marR="0" lvl="0" indent="-285750" algn="l" defTabSz="457200" rtl="0" eaLnBrk="1" fontAlgn="auto" latinLnBrk="0" hangingPunct="1">
              <a:lnSpc>
                <a:spcPct val="50000"/>
              </a:lnSpc>
              <a:spcBef>
                <a:spcPct val="20000"/>
              </a:spcBef>
              <a:spcAft>
                <a:spcPts val="0"/>
              </a:spcAft>
              <a:buClrTx/>
              <a:buSzTx/>
              <a:buFont typeface="Arial"/>
              <a:buChar char="•"/>
              <a:tabLst/>
              <a:defRPr/>
            </a:pPr>
            <a:r>
              <a:rPr lang="en-US" dirty="0"/>
              <a:t>Bullet copy here</a:t>
            </a:r>
          </a:p>
          <a:p>
            <a:pPr lvl="0"/>
            <a:endParaRPr lang="en-US" dirty="0"/>
          </a:p>
          <a:p>
            <a:pPr marL="285750" marR="0" lvl="0" indent="-285750" algn="l" defTabSz="457200" rtl="0" eaLnBrk="1" fontAlgn="auto" latinLnBrk="0" hangingPunct="1">
              <a:lnSpc>
                <a:spcPct val="50000"/>
              </a:lnSpc>
              <a:spcBef>
                <a:spcPct val="20000"/>
              </a:spcBef>
              <a:spcAft>
                <a:spcPts val="0"/>
              </a:spcAft>
              <a:buClrTx/>
              <a:buSzTx/>
              <a:buFont typeface="Arial"/>
              <a:buChar char="•"/>
              <a:tabLst/>
              <a:defRPr/>
            </a:pPr>
            <a:r>
              <a:rPr lang="en-US" dirty="0"/>
              <a:t>Bullet copy here</a:t>
            </a:r>
          </a:p>
          <a:p>
            <a:pPr lvl="0"/>
            <a:endParaRPr lang="en-US" dirty="0"/>
          </a:p>
          <a:p>
            <a:pPr marL="285750" marR="0" lvl="0" indent="-285750" algn="l" defTabSz="457200" rtl="0" eaLnBrk="1" fontAlgn="auto" latinLnBrk="0" hangingPunct="1">
              <a:lnSpc>
                <a:spcPct val="50000"/>
              </a:lnSpc>
              <a:spcBef>
                <a:spcPct val="20000"/>
              </a:spcBef>
              <a:spcAft>
                <a:spcPts val="0"/>
              </a:spcAft>
              <a:buClrTx/>
              <a:buSzTx/>
              <a:buFont typeface="Arial"/>
              <a:buChar char="•"/>
              <a:tabLst/>
              <a:defRPr/>
            </a:pPr>
            <a:r>
              <a:rPr lang="en-US" dirty="0"/>
              <a:t>Bullet copy here</a:t>
            </a:r>
          </a:p>
          <a:p>
            <a:pPr lvl="0"/>
            <a:endParaRPr lang="en-US" dirty="0"/>
          </a:p>
        </p:txBody>
      </p:sp>
      <p:sp>
        <p:nvSpPr>
          <p:cNvPr id="6" name="Date Placeholder 4"/>
          <p:cNvSpPr>
            <a:spLocks noGrp="1"/>
          </p:cNvSpPr>
          <p:nvPr>
            <p:ph type="dt" sz="half" idx="10"/>
          </p:nvPr>
        </p:nvSpPr>
        <p:spPr/>
        <p:txBody>
          <a:bodyPr/>
          <a:lstStyle>
            <a:lvl1pPr>
              <a:defRPr/>
            </a:lvl1pPr>
          </a:lstStyle>
          <a:p>
            <a:pPr>
              <a:defRPr/>
            </a:pPr>
            <a:fld id="{40EC6450-7DAE-CF4C-8E57-E9C12A31E31D}" type="datetime4">
              <a:rPr lang="en-US" smtClean="0"/>
              <a:t>May 8, 2024</a:t>
            </a:fld>
            <a:endParaRPr lang="en-US"/>
          </a:p>
        </p:txBody>
      </p:sp>
      <p:sp>
        <p:nvSpPr>
          <p:cNvPr id="7" name="Slide Number Placeholder 6"/>
          <p:cNvSpPr>
            <a:spLocks noGrp="1"/>
          </p:cNvSpPr>
          <p:nvPr>
            <p:ph type="sldNum" sz="quarter" idx="11"/>
          </p:nvPr>
        </p:nvSpPr>
        <p:spPr/>
        <p:txBody>
          <a:bodyPr/>
          <a:lstStyle>
            <a:lvl1pPr>
              <a:defRPr/>
            </a:lvl1pPr>
          </a:lstStyle>
          <a:p>
            <a:pPr>
              <a:defRPr/>
            </a:pPr>
            <a:fld id="{994F9FED-162A-C44F-BC17-974A1088C252}" type="slidenum">
              <a:rPr lang="en-US"/>
              <a:pPr>
                <a:defRPr/>
              </a:pPr>
              <a:t>‹#›</a:t>
            </a:fld>
            <a:endParaRPr lang="en-US"/>
          </a:p>
        </p:txBody>
      </p:sp>
    </p:spTree>
    <p:extLst>
      <p:ext uri="{BB962C8B-B14F-4D97-AF65-F5344CB8AC3E}">
        <p14:creationId xmlns:p14="http://schemas.microsoft.com/office/powerpoint/2010/main" val="359815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46022"/>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1792288" y="525821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84CDE784-9795-8642-A623-FA9F51726919}" type="datetime4">
              <a:rPr lang="en-US" smtClean="0"/>
              <a:t>May 8, 2024</a:t>
            </a:fld>
            <a:endParaRPr lang="en-US" dirty="0"/>
          </a:p>
        </p:txBody>
      </p:sp>
      <p:sp>
        <p:nvSpPr>
          <p:cNvPr id="6" name="Slide Number Placeholder 5"/>
          <p:cNvSpPr>
            <a:spLocks noGrp="1"/>
          </p:cNvSpPr>
          <p:nvPr>
            <p:ph type="sldNum" sz="quarter" idx="11"/>
          </p:nvPr>
        </p:nvSpPr>
        <p:spPr>
          <a:ln/>
        </p:spPr>
        <p:txBody>
          <a:bodyPr/>
          <a:lstStyle>
            <a:lvl1pPr>
              <a:defRPr/>
            </a:lvl1pPr>
          </a:lstStyle>
          <a:p>
            <a:pPr>
              <a:defRPr/>
            </a:pPr>
            <a:fld id="{A203AA7B-0560-2546-91E5-38A8B7164A13}" type="slidenum">
              <a:rPr lang="en-US"/>
              <a:pPr>
                <a:defRPr/>
              </a:pPr>
              <a:t>‹#›</a:t>
            </a:fld>
            <a:endParaRPr lang="en-US" dirty="0"/>
          </a:p>
        </p:txBody>
      </p:sp>
      <p:sp>
        <p:nvSpPr>
          <p:cNvPr id="8" name="Media Placeholder 7"/>
          <p:cNvSpPr>
            <a:spLocks noGrp="1"/>
          </p:cNvSpPr>
          <p:nvPr>
            <p:ph type="media" sz="quarter" idx="12"/>
          </p:nvPr>
        </p:nvSpPr>
        <p:spPr>
          <a:xfrm>
            <a:off x="1792288" y="530729"/>
            <a:ext cx="5486400" cy="4196846"/>
          </a:xfrm>
          <a:ln w="6350">
            <a:solidFill>
              <a:schemeClr val="tx2"/>
            </a:solidFill>
          </a:ln>
        </p:spPr>
        <p:txBody>
          <a:bodyPr/>
          <a:lstStyle/>
          <a:p>
            <a:r>
              <a:rPr lang="en-US"/>
              <a:t>Click icon to add media</a:t>
            </a:r>
          </a:p>
        </p:txBody>
      </p:sp>
    </p:spTree>
    <p:extLst>
      <p:ext uri="{BB962C8B-B14F-4D97-AF65-F5344CB8AC3E}">
        <p14:creationId xmlns:p14="http://schemas.microsoft.com/office/powerpoint/2010/main" val="100893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Footer.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113" y="64135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46075"/>
            <a:ext cx="8229600"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274763"/>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 (24pt)</a:t>
            </a:r>
          </a:p>
          <a:p>
            <a:pPr lvl="1"/>
            <a:r>
              <a:rPr lang="en-US"/>
              <a:t>Second level (20pt)</a:t>
            </a:r>
          </a:p>
          <a:p>
            <a:pPr lvl="2"/>
            <a:r>
              <a:rPr lang="en-US"/>
              <a:t>Third level (18pt)</a:t>
            </a:r>
          </a:p>
          <a:p>
            <a:pPr lvl="3"/>
            <a:r>
              <a:rPr lang="en-US"/>
              <a:t>Fourth level (18pt)</a:t>
            </a:r>
          </a:p>
          <a:p>
            <a:pPr lvl="4"/>
            <a:r>
              <a:rPr lang="en-US"/>
              <a:t>Fifth level (18pt)</a:t>
            </a:r>
          </a:p>
        </p:txBody>
      </p:sp>
      <p:sp>
        <p:nvSpPr>
          <p:cNvPr id="4" name="Date Placeholder 3"/>
          <p:cNvSpPr>
            <a:spLocks noGrp="1"/>
          </p:cNvSpPr>
          <p:nvPr>
            <p:ph type="dt" sz="half" idx="2"/>
          </p:nvPr>
        </p:nvSpPr>
        <p:spPr>
          <a:xfrm>
            <a:off x="7078955" y="6505575"/>
            <a:ext cx="1552575" cy="282575"/>
          </a:xfrm>
          <a:prstGeom prst="rect">
            <a:avLst/>
          </a:prstGeom>
          <a:noFill/>
          <a:ln>
            <a:noFill/>
          </a:ln>
        </p:spPr>
        <p:txBody>
          <a:bodyPr vert="horz" lIns="91440" tIns="45720" rIns="91440" bIns="45720" rtlCol="0" anchor="ctr"/>
          <a:lstStyle>
            <a:lvl1pPr algn="r" fontAlgn="auto">
              <a:spcBef>
                <a:spcPts val="0"/>
              </a:spcBef>
              <a:spcAft>
                <a:spcPts val="0"/>
              </a:spcAft>
              <a:defRPr sz="800" smtClean="0">
                <a:ln>
                  <a:noFill/>
                </a:ln>
                <a:solidFill>
                  <a:schemeClr val="bg1"/>
                </a:solidFill>
                <a:latin typeface="+mn-lt"/>
                <a:ea typeface="+mn-ea"/>
                <a:cs typeface="+mn-cs"/>
              </a:defRPr>
            </a:lvl1pPr>
          </a:lstStyle>
          <a:p>
            <a:pPr>
              <a:defRPr/>
            </a:pPr>
            <a:fld id="{F27E1EF9-44F7-3C44-BA60-96F76E3DA3E2}" type="datetime4">
              <a:rPr lang="en-US" smtClean="0"/>
              <a:pPr>
                <a:defRPr/>
              </a:pPr>
              <a:t>May 8, 2024</a:t>
            </a:fld>
            <a:endParaRPr lang="en-US" dirty="0"/>
          </a:p>
        </p:txBody>
      </p:sp>
      <p:sp>
        <p:nvSpPr>
          <p:cNvPr id="6" name="Slide Number Placeholder 5"/>
          <p:cNvSpPr>
            <a:spLocks noGrp="1"/>
          </p:cNvSpPr>
          <p:nvPr>
            <p:ph type="sldNum" sz="quarter" idx="4"/>
          </p:nvPr>
        </p:nvSpPr>
        <p:spPr>
          <a:xfrm>
            <a:off x="8358188" y="6505575"/>
            <a:ext cx="652462" cy="282575"/>
          </a:xfrm>
          <a:prstGeom prst="rect">
            <a:avLst/>
          </a:prstGeom>
          <a:ln w="0">
            <a:noFill/>
          </a:ln>
        </p:spPr>
        <p:txBody>
          <a:bodyPr vert="horz" lIns="91440" tIns="45720" rIns="91440" bIns="45720" rtlCol="0" anchor="ctr"/>
          <a:lstStyle>
            <a:lvl1pPr algn="r" fontAlgn="auto">
              <a:spcBef>
                <a:spcPts val="0"/>
              </a:spcBef>
              <a:spcAft>
                <a:spcPts val="0"/>
              </a:spcAft>
              <a:defRPr sz="800" b="1" smtClean="0">
                <a:solidFill>
                  <a:schemeClr val="bg1"/>
                </a:solidFill>
                <a:latin typeface="+mn-lt"/>
                <a:ea typeface="+mn-ea"/>
                <a:cs typeface="+mn-cs"/>
              </a:defRPr>
            </a:lvl1pPr>
          </a:lstStyle>
          <a:p>
            <a:pPr>
              <a:defRPr/>
            </a:pPr>
            <a:r>
              <a:rPr lang="en-US" dirty="0"/>
              <a:t>(#)</a:t>
            </a:r>
          </a:p>
        </p:txBody>
      </p:sp>
    </p:spTree>
  </p:cSld>
  <p:clrMap bg1="lt1" tx1="dk1" bg2="lt2" tx2="dk2" accent1="accent1" accent2="accent2" accent3="accent3" accent4="accent4" accent5="accent5" accent6="accent6" hlink="hlink" folHlink="folHlink"/>
  <p:sldLayoutIdLst>
    <p:sldLayoutId id="2147483683" r:id="rId1"/>
    <p:sldLayoutId id="2147483674" r:id="rId2"/>
    <p:sldLayoutId id="2147483676" r:id="rId3"/>
    <p:sldLayoutId id="2147483677" r:id="rId4"/>
    <p:sldLayoutId id="2147483684" r:id="rId5"/>
    <p:sldLayoutId id="2147483685" r:id="rId6"/>
    <p:sldLayoutId id="2147483686" r:id="rId7"/>
    <p:sldLayoutId id="2147483687" r:id="rId8"/>
    <p:sldLayoutId id="2147483680" r:id="rId9"/>
    <p:sldLayoutId id="2147483681" r:id="rId10"/>
    <p:sldLayoutId id="2147483688" r:id="rId11"/>
    <p:sldLayoutId id="2147483682" r:id="rId12"/>
    <p:sldLayoutId id="2147483689" r:id="rId13"/>
    <p:sldLayoutId id="2147483690" r:id="rId14"/>
  </p:sldLayoutIdLst>
  <p:hf hdr="0" ftr="0"/>
  <p:txStyles>
    <p:titleStyle>
      <a:lvl1pPr algn="l" defTabSz="457200" rtl="0" eaLnBrk="1" fontAlgn="base" hangingPunct="1">
        <a:spcBef>
          <a:spcPct val="0"/>
        </a:spcBef>
        <a:spcAft>
          <a:spcPct val="0"/>
        </a:spcAft>
        <a:defRPr sz="30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000">
          <a:solidFill>
            <a:schemeClr val="tx1"/>
          </a:solidFill>
          <a:latin typeface="Arial" charset="0"/>
          <a:ea typeface="ＭＳ Ｐゴシック" charset="0"/>
        </a:defRPr>
      </a:lvl2pPr>
      <a:lvl3pPr algn="l" defTabSz="457200" rtl="0" eaLnBrk="1" fontAlgn="base" hangingPunct="1">
        <a:spcBef>
          <a:spcPct val="0"/>
        </a:spcBef>
        <a:spcAft>
          <a:spcPct val="0"/>
        </a:spcAft>
        <a:defRPr sz="3000">
          <a:solidFill>
            <a:schemeClr val="tx1"/>
          </a:solidFill>
          <a:latin typeface="Arial" charset="0"/>
          <a:ea typeface="ＭＳ Ｐゴシック" charset="0"/>
        </a:defRPr>
      </a:lvl3pPr>
      <a:lvl4pPr algn="l" defTabSz="457200" rtl="0" eaLnBrk="1" fontAlgn="base" hangingPunct="1">
        <a:spcBef>
          <a:spcPct val="0"/>
        </a:spcBef>
        <a:spcAft>
          <a:spcPct val="0"/>
        </a:spcAft>
        <a:defRPr sz="3000">
          <a:solidFill>
            <a:schemeClr val="tx1"/>
          </a:solidFill>
          <a:latin typeface="Arial" charset="0"/>
          <a:ea typeface="ＭＳ Ｐゴシック" charset="0"/>
        </a:defRPr>
      </a:lvl4pPr>
      <a:lvl5pPr algn="l" defTabSz="457200" rtl="0" eaLnBrk="1" fontAlgn="base" hangingPunct="1">
        <a:spcBef>
          <a:spcPct val="0"/>
        </a:spcBef>
        <a:spcAft>
          <a:spcPct val="0"/>
        </a:spcAft>
        <a:defRPr sz="3000">
          <a:solidFill>
            <a:schemeClr val="tx1"/>
          </a:solidFill>
          <a:latin typeface="Arial" charset="0"/>
          <a:ea typeface="ＭＳ Ｐゴシック" charset="0"/>
        </a:defRPr>
      </a:lvl5pPr>
      <a:lvl6pPr marL="457200" algn="l" defTabSz="457200" rtl="0" eaLnBrk="1" fontAlgn="base" hangingPunct="1">
        <a:spcBef>
          <a:spcPct val="0"/>
        </a:spcBef>
        <a:spcAft>
          <a:spcPct val="0"/>
        </a:spcAft>
        <a:defRPr sz="3000">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3000">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3000">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3000">
          <a:solidFill>
            <a:schemeClr val="tx1"/>
          </a:solidFill>
          <a:latin typeface="Arial" charset="0"/>
          <a:ea typeface="ＭＳ Ｐゴシック" charset="0"/>
        </a:defRPr>
      </a:lvl9pPr>
    </p:titleStyle>
    <p:bodyStyle>
      <a:lvl1pPr marL="342900" indent="-342900" algn="l" defTabSz="457200" rtl="0" eaLnBrk="1" fontAlgn="base" hangingPunct="1">
        <a:lnSpc>
          <a:spcPct val="110000"/>
        </a:lnSpc>
        <a:spcBef>
          <a:spcPct val="20000"/>
        </a:spcBef>
        <a:spcAft>
          <a:spcPct val="0"/>
        </a:spcAft>
        <a:buFont typeface="Arial" charset="0"/>
        <a:buChar char="•"/>
        <a:defRPr sz="2400" kern="1200">
          <a:solidFill>
            <a:schemeClr val="tx2"/>
          </a:solidFill>
          <a:latin typeface="Arial"/>
          <a:ea typeface="ＭＳ Ｐゴシック" charset="0"/>
          <a:cs typeface="Arial"/>
        </a:defRPr>
      </a:lvl1pPr>
      <a:lvl2pPr marL="742950" indent="-285750" algn="l" defTabSz="457200" rtl="0" eaLnBrk="1" fontAlgn="base" hangingPunct="1">
        <a:lnSpc>
          <a:spcPct val="110000"/>
        </a:lnSpc>
        <a:spcBef>
          <a:spcPct val="20000"/>
        </a:spcBef>
        <a:spcAft>
          <a:spcPct val="0"/>
        </a:spcAft>
        <a:buFont typeface="Arial" charset="0"/>
        <a:buChar char="–"/>
        <a:defRPr sz="2000" kern="1200">
          <a:solidFill>
            <a:schemeClr val="tx2"/>
          </a:solidFill>
          <a:latin typeface="Arial"/>
          <a:ea typeface="ＭＳ Ｐゴシック" charset="0"/>
          <a:cs typeface="Arial"/>
        </a:defRPr>
      </a:lvl2pPr>
      <a:lvl3pPr marL="1143000" indent="-228600" algn="l" defTabSz="457200" rtl="0" eaLnBrk="1" fontAlgn="base" hangingPunct="1">
        <a:lnSpc>
          <a:spcPct val="110000"/>
        </a:lnSpc>
        <a:spcBef>
          <a:spcPct val="20000"/>
        </a:spcBef>
        <a:spcAft>
          <a:spcPct val="0"/>
        </a:spcAft>
        <a:buFont typeface="Arial" charset="0"/>
        <a:buChar char="•"/>
        <a:defRPr kern="1200">
          <a:solidFill>
            <a:schemeClr val="tx2"/>
          </a:solidFill>
          <a:latin typeface="Arial"/>
          <a:ea typeface="ＭＳ Ｐゴシック" charset="0"/>
          <a:cs typeface="Arial"/>
        </a:defRPr>
      </a:lvl3pPr>
      <a:lvl4pPr marL="1600200" indent="-228600" algn="l" defTabSz="457200" rtl="0" eaLnBrk="1" fontAlgn="base" hangingPunct="1">
        <a:lnSpc>
          <a:spcPct val="110000"/>
        </a:lnSpc>
        <a:spcBef>
          <a:spcPct val="20000"/>
        </a:spcBef>
        <a:spcAft>
          <a:spcPct val="0"/>
        </a:spcAft>
        <a:buFont typeface="Arial" charset="0"/>
        <a:buChar char="–"/>
        <a:defRPr kern="1200">
          <a:solidFill>
            <a:schemeClr val="tx2"/>
          </a:solidFill>
          <a:latin typeface="Arial"/>
          <a:ea typeface="ＭＳ Ｐゴシック" charset="0"/>
          <a:cs typeface="Arial"/>
        </a:defRPr>
      </a:lvl4pPr>
      <a:lvl5pPr marL="2057400" indent="-228600" algn="l" defTabSz="457200" rtl="0" eaLnBrk="1" fontAlgn="base" hangingPunct="1">
        <a:lnSpc>
          <a:spcPct val="110000"/>
        </a:lnSpc>
        <a:spcBef>
          <a:spcPct val="20000"/>
        </a:spcBef>
        <a:spcAft>
          <a:spcPct val="0"/>
        </a:spcAft>
        <a:buFont typeface="Arial" charset="0"/>
        <a:buChar char="»"/>
        <a:defRPr kern="1200">
          <a:solidFill>
            <a:schemeClr val="tx2"/>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1C37264-5CC4-48A2-9469-C4BAEA143461}"/>
              </a:ext>
            </a:extLst>
          </p:cNvPr>
          <p:cNvPicPr>
            <a:picLocks noGrp="1" noChangeAspect="1"/>
          </p:cNvPicPr>
          <p:nvPr>
            <p:ph idx="1"/>
          </p:nvPr>
        </p:nvPicPr>
        <p:blipFill>
          <a:blip r:embed="rId2"/>
          <a:stretch>
            <a:fillRect/>
          </a:stretch>
        </p:blipFill>
        <p:spPr>
          <a:xfrm>
            <a:off x="107878" y="65011"/>
            <a:ext cx="2608821" cy="1525253"/>
          </a:xfrm>
          <a:prstGeom prst="rect">
            <a:avLst/>
          </a:prstGeom>
        </p:spPr>
      </p:pic>
      <p:sp>
        <p:nvSpPr>
          <p:cNvPr id="4" name="Date Placeholder 3">
            <a:extLst>
              <a:ext uri="{FF2B5EF4-FFF2-40B4-BE49-F238E27FC236}">
                <a16:creationId xmlns:a16="http://schemas.microsoft.com/office/drawing/2014/main" id="{F8DE5085-8BAE-46B3-AA8D-2B62256E74A6}"/>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D0DA753-8C31-48C5-9F05-884AE3D72980}"/>
              </a:ext>
            </a:extLst>
          </p:cNvPr>
          <p:cNvSpPr>
            <a:spLocks noGrp="1"/>
          </p:cNvSpPr>
          <p:nvPr>
            <p:ph type="sldNum" sz="quarter" idx="11"/>
          </p:nvPr>
        </p:nvSpPr>
        <p:spPr/>
        <p:txBody>
          <a:bodyPr/>
          <a:lstStyle/>
          <a:p>
            <a:pPr>
              <a:defRPr/>
            </a:pPr>
            <a:fld id="{C0517710-F16E-9743-B301-D86E01E77819}" type="slidenum">
              <a:rPr lang="en-US" smtClean="0"/>
              <a:pPr>
                <a:defRPr/>
              </a:pPr>
              <a:t>1</a:t>
            </a:fld>
            <a:endParaRPr lang="en-US" dirty="0"/>
          </a:p>
        </p:txBody>
      </p:sp>
      <p:pic>
        <p:nvPicPr>
          <p:cNvPr id="7" name="Picture 6">
            <a:extLst>
              <a:ext uri="{FF2B5EF4-FFF2-40B4-BE49-F238E27FC236}">
                <a16:creationId xmlns:a16="http://schemas.microsoft.com/office/drawing/2014/main" id="{E3759CB9-9FE4-449C-921B-22BFA2EC520B}"/>
              </a:ext>
            </a:extLst>
          </p:cNvPr>
          <p:cNvPicPr>
            <a:picLocks noChangeAspect="1"/>
          </p:cNvPicPr>
          <p:nvPr/>
        </p:nvPicPr>
        <p:blipFill>
          <a:blip r:embed="rId3"/>
          <a:stretch>
            <a:fillRect/>
          </a:stretch>
        </p:blipFill>
        <p:spPr>
          <a:xfrm>
            <a:off x="5724938" y="349535"/>
            <a:ext cx="2959600" cy="867769"/>
          </a:xfrm>
          <a:prstGeom prst="rect">
            <a:avLst/>
          </a:prstGeom>
        </p:spPr>
      </p:pic>
      <p:pic>
        <p:nvPicPr>
          <p:cNvPr id="8" name="Picture 7">
            <a:extLst>
              <a:ext uri="{FF2B5EF4-FFF2-40B4-BE49-F238E27FC236}">
                <a16:creationId xmlns:a16="http://schemas.microsoft.com/office/drawing/2014/main" id="{36752BEA-D653-4AFB-AD36-082C07611BB6}"/>
              </a:ext>
            </a:extLst>
          </p:cNvPr>
          <p:cNvPicPr>
            <a:picLocks noChangeAspect="1"/>
          </p:cNvPicPr>
          <p:nvPr/>
        </p:nvPicPr>
        <p:blipFill>
          <a:blip r:embed="rId4"/>
          <a:stretch>
            <a:fillRect/>
          </a:stretch>
        </p:blipFill>
        <p:spPr>
          <a:xfrm>
            <a:off x="1635931" y="2146345"/>
            <a:ext cx="5766122" cy="4161690"/>
          </a:xfrm>
          <a:prstGeom prst="rect">
            <a:avLst/>
          </a:prstGeom>
        </p:spPr>
      </p:pic>
      <p:pic>
        <p:nvPicPr>
          <p:cNvPr id="9" name="Picture 8">
            <a:extLst>
              <a:ext uri="{FF2B5EF4-FFF2-40B4-BE49-F238E27FC236}">
                <a16:creationId xmlns:a16="http://schemas.microsoft.com/office/drawing/2014/main" id="{1AC6F796-5A77-4C23-B8F5-93E04867D8B7}"/>
              </a:ext>
            </a:extLst>
          </p:cNvPr>
          <p:cNvPicPr>
            <a:picLocks noChangeAspect="1"/>
          </p:cNvPicPr>
          <p:nvPr/>
        </p:nvPicPr>
        <p:blipFill>
          <a:blip r:embed="rId5"/>
          <a:stretch>
            <a:fillRect/>
          </a:stretch>
        </p:blipFill>
        <p:spPr>
          <a:xfrm>
            <a:off x="3159440" y="1467852"/>
            <a:ext cx="3328704" cy="749873"/>
          </a:xfrm>
          <a:prstGeom prst="rect">
            <a:avLst/>
          </a:prstGeom>
        </p:spPr>
      </p:pic>
    </p:spTree>
    <p:extLst>
      <p:ext uri="{BB962C8B-B14F-4D97-AF65-F5344CB8AC3E}">
        <p14:creationId xmlns:p14="http://schemas.microsoft.com/office/powerpoint/2010/main" val="292669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7AB4-213E-42F5-BC2C-5ED10775A54C}"/>
              </a:ext>
            </a:extLst>
          </p:cNvPr>
          <p:cNvSpPr>
            <a:spLocks noGrp="1"/>
          </p:cNvSpPr>
          <p:nvPr>
            <p:ph type="title"/>
          </p:nvPr>
        </p:nvSpPr>
        <p:spPr>
          <a:xfrm>
            <a:off x="2272747" y="0"/>
            <a:ext cx="4260574" cy="692150"/>
          </a:xfrm>
        </p:spPr>
        <p:txBody>
          <a:bodyPr/>
          <a:lstStyle/>
          <a:p>
            <a:r>
              <a:rPr lang="en-US" dirty="0"/>
              <a:t>How to Ship a Package</a:t>
            </a:r>
          </a:p>
        </p:txBody>
      </p:sp>
      <p:sp>
        <p:nvSpPr>
          <p:cNvPr id="3" name="Content Placeholder 2">
            <a:extLst>
              <a:ext uri="{FF2B5EF4-FFF2-40B4-BE49-F238E27FC236}">
                <a16:creationId xmlns:a16="http://schemas.microsoft.com/office/drawing/2014/main" id="{C782BC08-B25E-437C-8E74-56BCC335875A}"/>
              </a:ext>
            </a:extLst>
          </p:cNvPr>
          <p:cNvSpPr>
            <a:spLocks noGrp="1"/>
          </p:cNvSpPr>
          <p:nvPr>
            <p:ph idx="1"/>
          </p:nvPr>
        </p:nvSpPr>
        <p:spPr>
          <a:xfrm>
            <a:off x="401930" y="735425"/>
            <a:ext cx="8229600" cy="568393"/>
          </a:xfrm>
        </p:spPr>
        <p:txBody>
          <a:bodyPr/>
          <a:lstStyle/>
          <a:p>
            <a:r>
              <a:rPr lang="en-US" sz="1400" dirty="0"/>
              <a:t>If the “RATE” button is greyed out when you are shipping a package, please make sure all the red flagged required fields are completed. If not, it will not allow you to rate a package.</a:t>
            </a:r>
          </a:p>
        </p:txBody>
      </p:sp>
      <p:sp>
        <p:nvSpPr>
          <p:cNvPr id="4" name="Date Placeholder 3">
            <a:extLst>
              <a:ext uri="{FF2B5EF4-FFF2-40B4-BE49-F238E27FC236}">
                <a16:creationId xmlns:a16="http://schemas.microsoft.com/office/drawing/2014/main" id="{08DA02A4-7DD6-461D-91EC-49286A0907C0}"/>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156CEAEC-2ADB-450B-AB5B-BD414EBCECC5}"/>
              </a:ext>
            </a:extLst>
          </p:cNvPr>
          <p:cNvSpPr>
            <a:spLocks noGrp="1"/>
          </p:cNvSpPr>
          <p:nvPr>
            <p:ph type="sldNum" sz="quarter" idx="11"/>
          </p:nvPr>
        </p:nvSpPr>
        <p:spPr/>
        <p:txBody>
          <a:bodyPr/>
          <a:lstStyle/>
          <a:p>
            <a:pPr>
              <a:defRPr/>
            </a:pPr>
            <a:fld id="{C0517710-F16E-9743-B301-D86E01E77819}" type="slidenum">
              <a:rPr lang="en-US" smtClean="0"/>
              <a:pPr>
                <a:defRPr/>
              </a:pPr>
              <a:t>10</a:t>
            </a:fld>
            <a:endParaRPr lang="en-US" dirty="0"/>
          </a:p>
        </p:txBody>
      </p:sp>
      <p:pic>
        <p:nvPicPr>
          <p:cNvPr id="8" name="Picture 7">
            <a:extLst>
              <a:ext uri="{FF2B5EF4-FFF2-40B4-BE49-F238E27FC236}">
                <a16:creationId xmlns:a16="http://schemas.microsoft.com/office/drawing/2014/main" id="{C0DC7C3A-A9F6-44C9-AF48-EE12B5FB6B21}"/>
              </a:ext>
            </a:extLst>
          </p:cNvPr>
          <p:cNvPicPr>
            <a:picLocks noChangeAspect="1"/>
          </p:cNvPicPr>
          <p:nvPr/>
        </p:nvPicPr>
        <p:blipFill>
          <a:blip r:embed="rId2"/>
          <a:stretch>
            <a:fillRect/>
          </a:stretch>
        </p:blipFill>
        <p:spPr>
          <a:xfrm>
            <a:off x="454819" y="1398175"/>
            <a:ext cx="8176711" cy="4724400"/>
          </a:xfrm>
          <a:prstGeom prst="rect">
            <a:avLst/>
          </a:prstGeom>
        </p:spPr>
      </p:pic>
    </p:spTree>
    <p:extLst>
      <p:ext uri="{BB962C8B-B14F-4D97-AF65-F5344CB8AC3E}">
        <p14:creationId xmlns:p14="http://schemas.microsoft.com/office/powerpoint/2010/main" val="374727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6272-5716-409F-B240-321B23B9CBE8}"/>
              </a:ext>
            </a:extLst>
          </p:cNvPr>
          <p:cNvSpPr>
            <a:spLocks noGrp="1"/>
          </p:cNvSpPr>
          <p:nvPr>
            <p:ph type="title"/>
          </p:nvPr>
        </p:nvSpPr>
        <p:spPr>
          <a:xfrm>
            <a:off x="532701" y="69850"/>
            <a:ext cx="8229600" cy="692150"/>
          </a:xfrm>
        </p:spPr>
        <p:txBody>
          <a:bodyPr/>
          <a:lstStyle/>
          <a:p>
            <a:r>
              <a:rPr lang="en-US" sz="2800" dirty="0"/>
              <a:t>How to See Shipping History and Void a Shipment</a:t>
            </a:r>
            <a:endParaRPr lang="es-HN" sz="2800" dirty="0"/>
          </a:p>
        </p:txBody>
      </p:sp>
      <p:sp>
        <p:nvSpPr>
          <p:cNvPr id="4" name="Date Placeholder 3">
            <a:extLst>
              <a:ext uri="{FF2B5EF4-FFF2-40B4-BE49-F238E27FC236}">
                <a16:creationId xmlns:a16="http://schemas.microsoft.com/office/drawing/2014/main" id="{E0610FF2-4A8D-409A-99C5-4484F341B2AA}"/>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56202B45-50E7-4300-AABB-33988FEE4BDD}"/>
              </a:ext>
            </a:extLst>
          </p:cNvPr>
          <p:cNvSpPr>
            <a:spLocks noGrp="1"/>
          </p:cNvSpPr>
          <p:nvPr>
            <p:ph type="sldNum" sz="quarter" idx="11"/>
          </p:nvPr>
        </p:nvSpPr>
        <p:spPr/>
        <p:txBody>
          <a:bodyPr/>
          <a:lstStyle/>
          <a:p>
            <a:pPr>
              <a:defRPr/>
            </a:pPr>
            <a:fld id="{C0517710-F16E-9743-B301-D86E01E77819}" type="slidenum">
              <a:rPr lang="en-US" smtClean="0"/>
              <a:pPr>
                <a:defRPr/>
              </a:pPr>
              <a:t>11</a:t>
            </a:fld>
            <a:endParaRPr lang="en-US" dirty="0"/>
          </a:p>
        </p:txBody>
      </p:sp>
      <p:pic>
        <p:nvPicPr>
          <p:cNvPr id="10" name="Picture 9">
            <a:extLst>
              <a:ext uri="{FF2B5EF4-FFF2-40B4-BE49-F238E27FC236}">
                <a16:creationId xmlns:a16="http://schemas.microsoft.com/office/drawing/2014/main" id="{32B2264D-D043-4060-AE33-78B6C4914CFE}"/>
              </a:ext>
            </a:extLst>
          </p:cNvPr>
          <p:cNvPicPr>
            <a:picLocks noChangeAspect="1"/>
          </p:cNvPicPr>
          <p:nvPr/>
        </p:nvPicPr>
        <p:blipFill>
          <a:blip r:embed="rId2"/>
          <a:stretch>
            <a:fillRect/>
          </a:stretch>
        </p:blipFill>
        <p:spPr>
          <a:xfrm>
            <a:off x="1115736" y="3556932"/>
            <a:ext cx="6543413" cy="2920769"/>
          </a:xfrm>
          <a:prstGeom prst="rect">
            <a:avLst/>
          </a:prstGeom>
        </p:spPr>
      </p:pic>
      <p:sp>
        <p:nvSpPr>
          <p:cNvPr id="14" name="Rectangle 13">
            <a:extLst>
              <a:ext uri="{FF2B5EF4-FFF2-40B4-BE49-F238E27FC236}">
                <a16:creationId xmlns:a16="http://schemas.microsoft.com/office/drawing/2014/main" id="{806AB8CE-4AAC-4DB9-AB97-52663FCC6545}"/>
              </a:ext>
            </a:extLst>
          </p:cNvPr>
          <p:cNvSpPr/>
          <p:nvPr/>
        </p:nvSpPr>
        <p:spPr>
          <a:xfrm>
            <a:off x="1115736" y="4135772"/>
            <a:ext cx="1895912" cy="167780"/>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5" name="Rectangle 14">
            <a:extLst>
              <a:ext uri="{FF2B5EF4-FFF2-40B4-BE49-F238E27FC236}">
                <a16:creationId xmlns:a16="http://schemas.microsoft.com/office/drawing/2014/main" id="{D2F4270D-3A87-4638-979B-FD4EE8106CD0}"/>
              </a:ext>
            </a:extLst>
          </p:cNvPr>
          <p:cNvSpPr/>
          <p:nvPr/>
        </p:nvSpPr>
        <p:spPr>
          <a:xfrm>
            <a:off x="1115736" y="4440751"/>
            <a:ext cx="1895912" cy="145412"/>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6" name="Rectangle 15">
            <a:extLst>
              <a:ext uri="{FF2B5EF4-FFF2-40B4-BE49-F238E27FC236}">
                <a16:creationId xmlns:a16="http://schemas.microsoft.com/office/drawing/2014/main" id="{9584EBDC-3598-4620-B030-69A185143987}"/>
              </a:ext>
            </a:extLst>
          </p:cNvPr>
          <p:cNvSpPr/>
          <p:nvPr/>
        </p:nvSpPr>
        <p:spPr>
          <a:xfrm>
            <a:off x="3011648" y="4440751"/>
            <a:ext cx="402671" cy="145412"/>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18" name="Straight Arrow Connector 17">
            <a:extLst>
              <a:ext uri="{FF2B5EF4-FFF2-40B4-BE49-F238E27FC236}">
                <a16:creationId xmlns:a16="http://schemas.microsoft.com/office/drawing/2014/main" id="{EBA569D5-CEFD-4961-A41A-1BC10FCE35A1}"/>
              </a:ext>
            </a:extLst>
          </p:cNvPr>
          <p:cNvCxnSpPr/>
          <p:nvPr/>
        </p:nvCxnSpPr>
        <p:spPr>
          <a:xfrm flipH="1">
            <a:off x="3355596" y="4118994"/>
            <a:ext cx="125835" cy="38589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0" name="Connector: Elbow 19">
            <a:extLst>
              <a:ext uri="{FF2B5EF4-FFF2-40B4-BE49-F238E27FC236}">
                <a16:creationId xmlns:a16="http://schemas.microsoft.com/office/drawing/2014/main" id="{20945241-CFC7-440B-8EDC-E719577D9118}"/>
              </a:ext>
            </a:extLst>
          </p:cNvPr>
          <p:cNvCxnSpPr/>
          <p:nvPr/>
        </p:nvCxnSpPr>
        <p:spPr>
          <a:xfrm>
            <a:off x="7357145" y="5327009"/>
            <a:ext cx="796954" cy="293615"/>
          </a:xfrm>
          <a:prstGeom prst="bentConnector3">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TextBox 20">
            <a:extLst>
              <a:ext uri="{FF2B5EF4-FFF2-40B4-BE49-F238E27FC236}">
                <a16:creationId xmlns:a16="http://schemas.microsoft.com/office/drawing/2014/main" id="{6F199501-E702-40AF-8A85-C931BDBDFFB3}"/>
              </a:ext>
            </a:extLst>
          </p:cNvPr>
          <p:cNvSpPr txBox="1"/>
          <p:nvPr/>
        </p:nvSpPr>
        <p:spPr>
          <a:xfrm>
            <a:off x="8098829" y="5245143"/>
            <a:ext cx="1065401" cy="830997"/>
          </a:xfrm>
          <a:prstGeom prst="rect">
            <a:avLst/>
          </a:prstGeom>
          <a:noFill/>
        </p:spPr>
        <p:txBody>
          <a:bodyPr wrap="square" rtlCol="0">
            <a:spAutoFit/>
          </a:bodyPr>
          <a:lstStyle/>
          <a:p>
            <a:r>
              <a:rPr lang="en-US" sz="1200" dirty="0"/>
              <a:t>Select shipment you want to void</a:t>
            </a:r>
            <a:endParaRPr lang="es-HN" sz="1200" dirty="0"/>
          </a:p>
        </p:txBody>
      </p:sp>
      <p:pic>
        <p:nvPicPr>
          <p:cNvPr id="7" name="Picture 6">
            <a:extLst>
              <a:ext uri="{FF2B5EF4-FFF2-40B4-BE49-F238E27FC236}">
                <a16:creationId xmlns:a16="http://schemas.microsoft.com/office/drawing/2014/main" id="{4B360BC5-CBB7-2D60-8BC2-8F38D4B2C268}"/>
              </a:ext>
            </a:extLst>
          </p:cNvPr>
          <p:cNvPicPr>
            <a:picLocks noChangeAspect="1"/>
          </p:cNvPicPr>
          <p:nvPr/>
        </p:nvPicPr>
        <p:blipFill>
          <a:blip r:embed="rId3"/>
          <a:stretch>
            <a:fillRect/>
          </a:stretch>
        </p:blipFill>
        <p:spPr>
          <a:xfrm>
            <a:off x="967409" y="899200"/>
            <a:ext cx="6864626" cy="2602400"/>
          </a:xfrm>
          <a:prstGeom prst="rect">
            <a:avLst/>
          </a:prstGeom>
        </p:spPr>
      </p:pic>
      <p:sp>
        <p:nvSpPr>
          <p:cNvPr id="9" name="Rectangle 8">
            <a:extLst>
              <a:ext uri="{FF2B5EF4-FFF2-40B4-BE49-F238E27FC236}">
                <a16:creationId xmlns:a16="http://schemas.microsoft.com/office/drawing/2014/main" id="{A32197C2-2513-9097-2316-0E23D7ED48E2}"/>
              </a:ext>
            </a:extLst>
          </p:cNvPr>
          <p:cNvSpPr/>
          <p:nvPr/>
        </p:nvSpPr>
        <p:spPr>
          <a:xfrm>
            <a:off x="1086676" y="1955205"/>
            <a:ext cx="1699683" cy="988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E64604CF-182A-EDD2-14B8-15FBADF4333D}"/>
              </a:ext>
            </a:extLst>
          </p:cNvPr>
          <p:cNvCxnSpPr/>
          <p:nvPr/>
        </p:nvCxnSpPr>
        <p:spPr>
          <a:xfrm flipV="1">
            <a:off x="1683026" y="2319130"/>
            <a:ext cx="119270" cy="45057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59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18B4CF9-6B66-4437-B43C-EA8A3FECF346}"/>
              </a:ext>
            </a:extLst>
          </p:cNvPr>
          <p:cNvPicPr>
            <a:picLocks noGrp="1" noChangeAspect="1"/>
          </p:cNvPicPr>
          <p:nvPr>
            <p:ph idx="1"/>
          </p:nvPr>
        </p:nvPicPr>
        <p:blipFill>
          <a:blip r:embed="rId2"/>
          <a:stretch>
            <a:fillRect/>
          </a:stretch>
        </p:blipFill>
        <p:spPr>
          <a:xfrm>
            <a:off x="820744" y="1166019"/>
            <a:ext cx="7502511" cy="4525962"/>
          </a:xfrm>
        </p:spPr>
      </p:pic>
      <p:sp>
        <p:nvSpPr>
          <p:cNvPr id="4" name="Date Placeholder 3">
            <a:extLst>
              <a:ext uri="{FF2B5EF4-FFF2-40B4-BE49-F238E27FC236}">
                <a16:creationId xmlns:a16="http://schemas.microsoft.com/office/drawing/2014/main" id="{73787A24-835F-46E1-AD05-1C8BF9D2FA76}"/>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EF3173-8B11-074C-BD69-8D95680BEBD0}" type="datetime4">
              <a:rPr kumimoji="0" lang="en-US" sz="8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May 8, 2024</a:t>
            </a:fld>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DF72A795-1047-4A02-8414-9634A6915A9B}"/>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517710-F16E-9743-B301-D86E01E77819}" type="slidenum">
              <a:rPr kumimoji="0" lang="en-US"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Title 1">
            <a:extLst>
              <a:ext uri="{FF2B5EF4-FFF2-40B4-BE49-F238E27FC236}">
                <a16:creationId xmlns:a16="http://schemas.microsoft.com/office/drawing/2014/main" id="{D21746E5-ED12-4E2D-86FA-A2C073C0E82F}"/>
              </a:ext>
            </a:extLst>
          </p:cNvPr>
          <p:cNvSpPr>
            <a:spLocks noGrp="1"/>
          </p:cNvSpPr>
          <p:nvPr>
            <p:ph type="title"/>
          </p:nvPr>
        </p:nvSpPr>
        <p:spPr>
          <a:xfrm>
            <a:off x="0" y="346075"/>
            <a:ext cx="9144000" cy="692150"/>
          </a:xfrm>
        </p:spPr>
        <p:txBody>
          <a:bodyPr/>
          <a:lstStyle/>
          <a:p>
            <a:r>
              <a:rPr lang="en-US" sz="2800" dirty="0"/>
              <a:t>How to See Shipping History, Track and Void a Shipment</a:t>
            </a:r>
            <a:endParaRPr lang="es-HN" sz="2800" dirty="0"/>
          </a:p>
        </p:txBody>
      </p:sp>
      <p:sp>
        <p:nvSpPr>
          <p:cNvPr id="9" name="Rectangle 8">
            <a:extLst>
              <a:ext uri="{FF2B5EF4-FFF2-40B4-BE49-F238E27FC236}">
                <a16:creationId xmlns:a16="http://schemas.microsoft.com/office/drawing/2014/main" id="{E2B182E5-E54C-437E-B7D0-FF83D75B0158}"/>
              </a:ext>
            </a:extLst>
          </p:cNvPr>
          <p:cNvSpPr/>
          <p:nvPr/>
        </p:nvSpPr>
        <p:spPr>
          <a:xfrm>
            <a:off x="889233" y="4446165"/>
            <a:ext cx="1761688" cy="22650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7314E8D2-44FB-4908-8A41-6566C62B2E4A}"/>
              </a:ext>
            </a:extLst>
          </p:cNvPr>
          <p:cNvPicPr>
            <a:picLocks noChangeAspect="1"/>
          </p:cNvPicPr>
          <p:nvPr/>
        </p:nvPicPr>
        <p:blipFill>
          <a:blip r:embed="rId3"/>
          <a:stretch>
            <a:fillRect/>
          </a:stretch>
        </p:blipFill>
        <p:spPr>
          <a:xfrm>
            <a:off x="4504888" y="4410832"/>
            <a:ext cx="1468074" cy="347502"/>
          </a:xfrm>
          <a:prstGeom prst="rect">
            <a:avLst/>
          </a:prstGeom>
          <a:ln>
            <a:solidFill>
              <a:srgbClr val="00B0F0"/>
            </a:solidFill>
          </a:ln>
        </p:spPr>
      </p:pic>
      <p:cxnSp>
        <p:nvCxnSpPr>
          <p:cNvPr id="12" name="Straight Arrow Connector 11">
            <a:extLst>
              <a:ext uri="{FF2B5EF4-FFF2-40B4-BE49-F238E27FC236}">
                <a16:creationId xmlns:a16="http://schemas.microsoft.com/office/drawing/2014/main" id="{E38BA601-17BE-4D03-BC05-C7AF9589F0FF}"/>
              </a:ext>
            </a:extLst>
          </p:cNvPr>
          <p:cNvCxnSpPr/>
          <p:nvPr/>
        </p:nvCxnSpPr>
        <p:spPr>
          <a:xfrm flipH="1">
            <a:off x="2390862" y="4110606"/>
            <a:ext cx="328548" cy="4212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B6440D0-9FB5-4692-98F2-8EF11192A913}"/>
              </a:ext>
            </a:extLst>
          </p:cNvPr>
          <p:cNvCxnSpPr/>
          <p:nvPr/>
        </p:nvCxnSpPr>
        <p:spPr>
          <a:xfrm flipH="1">
            <a:off x="5629013" y="4110606"/>
            <a:ext cx="218114" cy="4488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C97140C7-1524-4113-8758-2FDD2146CB4A}"/>
              </a:ext>
            </a:extLst>
          </p:cNvPr>
          <p:cNvSpPr/>
          <p:nvPr/>
        </p:nvSpPr>
        <p:spPr>
          <a:xfrm>
            <a:off x="6970643" y="4410832"/>
            <a:ext cx="1284124" cy="26183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A6E5A0B-33FB-4A5B-8967-380B2FF004F9}"/>
              </a:ext>
            </a:extLst>
          </p:cNvPr>
          <p:cNvCxnSpPr/>
          <p:nvPr/>
        </p:nvCxnSpPr>
        <p:spPr>
          <a:xfrm flipH="1">
            <a:off x="7938052" y="3949148"/>
            <a:ext cx="316715" cy="3760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92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2669220" y="498670"/>
            <a:ext cx="4973152" cy="960696"/>
          </a:xfrm>
        </p:spPr>
        <p:txBody>
          <a:bodyPr/>
          <a:lstStyle/>
          <a:p>
            <a:pPr defTabSz="914400" fontAlgn="auto">
              <a:spcBef>
                <a:spcPts val="0"/>
              </a:spcBef>
              <a:spcAft>
                <a:spcPts val="0"/>
              </a:spcAft>
            </a:pPr>
            <a:r>
              <a:rPr lang="en-US" sz="2800" dirty="0"/>
              <a:t>How to Print Stamps</a:t>
            </a:r>
            <a:br>
              <a:rPr lang="en-US" sz="3200" dirty="0"/>
            </a:br>
            <a:br>
              <a:rPr lang="en-US" sz="1800" b="1" dirty="0">
                <a:solidFill>
                  <a:srgbClr val="000000"/>
                </a:solidFill>
                <a:latin typeface="Garamond" panose="02020404030301010803"/>
                <a:ea typeface="+mn-ea"/>
                <a:cs typeface="+mn-cs"/>
              </a:rPr>
            </a:br>
            <a:br>
              <a:rPr lang="en-US" sz="1800" dirty="0">
                <a:solidFill>
                  <a:srgbClr val="000000"/>
                </a:solidFill>
                <a:latin typeface="Garamond" panose="02020404030301010803"/>
                <a:ea typeface="+mn-ea"/>
                <a:cs typeface="+mn-cs"/>
              </a:rPr>
            </a:br>
            <a:br>
              <a:rPr lang="en-US" sz="2000" dirty="0">
                <a:solidFill>
                  <a:srgbClr val="000000">
                    <a:lumMod val="85000"/>
                    <a:lumOff val="15000"/>
                  </a:srgbClr>
                </a:solidFill>
                <a:latin typeface="Garamond" panose="02020404030301010803"/>
                <a:ea typeface="+mn-ea"/>
                <a:cs typeface="+mn-cs"/>
              </a:rPr>
            </a:br>
            <a:endParaRPr lang="en-US" sz="20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a:defRPr/>
            </a:pPr>
            <a:fld id="{C0517710-F16E-9743-B301-D86E01E77819}" type="slidenum">
              <a:rPr lang="en-US" smtClean="0"/>
              <a:pPr>
                <a:defRPr/>
              </a:pPr>
              <a:t>13</a:t>
            </a:fld>
            <a:endParaRPr lang="en-US" dirty="0"/>
          </a:p>
        </p:txBody>
      </p:sp>
      <p:sp>
        <p:nvSpPr>
          <p:cNvPr id="6" name="Content Placeholder 5">
            <a:extLst>
              <a:ext uri="{FF2B5EF4-FFF2-40B4-BE49-F238E27FC236}">
                <a16:creationId xmlns:a16="http://schemas.microsoft.com/office/drawing/2014/main" id="{171D6C6C-0D27-443C-8524-120A6B8ACB9B}"/>
              </a:ext>
            </a:extLst>
          </p:cNvPr>
          <p:cNvSpPr>
            <a:spLocks noGrp="1"/>
          </p:cNvSpPr>
          <p:nvPr>
            <p:ph idx="1"/>
          </p:nvPr>
        </p:nvSpPr>
        <p:spPr>
          <a:xfrm>
            <a:off x="512470" y="574478"/>
            <a:ext cx="8229600" cy="6980392"/>
          </a:xfrm>
        </p:spPr>
        <p:txBody>
          <a:bodyPr/>
          <a:lstStyle/>
          <a:p>
            <a:endParaRPr lang="en-US" dirty="0"/>
          </a:p>
          <a:p>
            <a:pPr marL="0" indent="0">
              <a:buNone/>
            </a:pPr>
            <a:endParaRPr lang="en-US" dirty="0"/>
          </a:p>
        </p:txBody>
      </p:sp>
      <p:pic>
        <p:nvPicPr>
          <p:cNvPr id="3" name="Picture 2">
            <a:extLst>
              <a:ext uri="{FF2B5EF4-FFF2-40B4-BE49-F238E27FC236}">
                <a16:creationId xmlns:a16="http://schemas.microsoft.com/office/drawing/2014/main" id="{4E62034E-37CE-29B8-03E4-7135FA28F746}"/>
              </a:ext>
            </a:extLst>
          </p:cNvPr>
          <p:cNvPicPr>
            <a:picLocks noChangeAspect="1"/>
          </p:cNvPicPr>
          <p:nvPr/>
        </p:nvPicPr>
        <p:blipFill>
          <a:blip r:embed="rId2"/>
          <a:stretch>
            <a:fillRect/>
          </a:stretch>
        </p:blipFill>
        <p:spPr>
          <a:xfrm>
            <a:off x="456843" y="1249491"/>
            <a:ext cx="8230313" cy="4359018"/>
          </a:xfrm>
          <a:prstGeom prst="rect">
            <a:avLst/>
          </a:prstGeom>
        </p:spPr>
      </p:pic>
      <p:cxnSp>
        <p:nvCxnSpPr>
          <p:cNvPr id="10" name="Straight Arrow Connector 9">
            <a:extLst>
              <a:ext uri="{FF2B5EF4-FFF2-40B4-BE49-F238E27FC236}">
                <a16:creationId xmlns:a16="http://schemas.microsoft.com/office/drawing/2014/main" id="{5E0BC4D2-DEAC-406C-A2E0-6FFFAE11B256}"/>
              </a:ext>
            </a:extLst>
          </p:cNvPr>
          <p:cNvCxnSpPr>
            <a:cxnSpLocks/>
          </p:cNvCxnSpPr>
          <p:nvPr/>
        </p:nvCxnSpPr>
        <p:spPr>
          <a:xfrm flipH="1">
            <a:off x="2040835" y="1459366"/>
            <a:ext cx="1007165" cy="136334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59204394-6202-9957-5A8A-CAE074A22893}"/>
              </a:ext>
            </a:extLst>
          </p:cNvPr>
          <p:cNvSpPr/>
          <p:nvPr/>
        </p:nvSpPr>
        <p:spPr>
          <a:xfrm>
            <a:off x="609600" y="3008243"/>
            <a:ext cx="2213113" cy="2650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45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EA52-6281-4CDF-9C17-0D431AF486ED}"/>
              </a:ext>
            </a:extLst>
          </p:cNvPr>
          <p:cNvSpPr>
            <a:spLocks noGrp="1"/>
          </p:cNvSpPr>
          <p:nvPr>
            <p:ph type="title"/>
          </p:nvPr>
        </p:nvSpPr>
        <p:spPr>
          <a:xfrm>
            <a:off x="429566" y="69851"/>
            <a:ext cx="8229600" cy="643214"/>
          </a:xfrm>
        </p:spPr>
        <p:txBody>
          <a:bodyPr/>
          <a:lstStyle/>
          <a:p>
            <a:pPr algn="ctr"/>
            <a:r>
              <a:rPr kumimoji="0" lang="en-US" sz="2800" b="0" i="0" u="none" strike="noStrike" kern="1200" cap="none" spc="0" normalizeH="0" baseline="0" noProof="0" dirty="0">
                <a:ln>
                  <a:noFill/>
                </a:ln>
                <a:solidFill>
                  <a:srgbClr val="1B75BB"/>
                </a:solidFill>
                <a:effectLst/>
                <a:uLnTx/>
                <a:uFillTx/>
                <a:latin typeface="Arial"/>
                <a:ea typeface="ＭＳ Ｐゴシック" charset="0"/>
                <a:cs typeface="Arial"/>
              </a:rPr>
              <a:t>How to Print Stamps</a:t>
            </a:r>
            <a:endParaRPr lang="en-CA" sz="2000" dirty="0"/>
          </a:p>
        </p:txBody>
      </p:sp>
      <p:sp>
        <p:nvSpPr>
          <p:cNvPr id="4" name="Date Placeholder 3">
            <a:extLst>
              <a:ext uri="{FF2B5EF4-FFF2-40B4-BE49-F238E27FC236}">
                <a16:creationId xmlns:a16="http://schemas.microsoft.com/office/drawing/2014/main" id="{11716AEB-F774-4FFD-93DD-F1AC03769BE5}"/>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92B2706D-AC5D-454A-85AB-BB6452F8FEA9}"/>
              </a:ext>
            </a:extLst>
          </p:cNvPr>
          <p:cNvSpPr>
            <a:spLocks noGrp="1"/>
          </p:cNvSpPr>
          <p:nvPr>
            <p:ph type="sldNum" sz="quarter" idx="11"/>
          </p:nvPr>
        </p:nvSpPr>
        <p:spPr/>
        <p:txBody>
          <a:bodyPr/>
          <a:lstStyle/>
          <a:p>
            <a:pPr>
              <a:defRPr/>
            </a:pPr>
            <a:fld id="{C0517710-F16E-9743-B301-D86E01E77819}" type="slidenum">
              <a:rPr lang="en-US" smtClean="0"/>
              <a:pPr>
                <a:defRPr/>
              </a:pPr>
              <a:t>14</a:t>
            </a:fld>
            <a:endParaRPr lang="en-US" dirty="0"/>
          </a:p>
        </p:txBody>
      </p:sp>
      <p:pic>
        <p:nvPicPr>
          <p:cNvPr id="9" name="Content Placeholder 8">
            <a:extLst>
              <a:ext uri="{FF2B5EF4-FFF2-40B4-BE49-F238E27FC236}">
                <a16:creationId xmlns:a16="http://schemas.microsoft.com/office/drawing/2014/main" id="{872C81AB-B799-41EA-893B-BB891DC8B2AB}"/>
              </a:ext>
            </a:extLst>
          </p:cNvPr>
          <p:cNvPicPr>
            <a:picLocks noGrp="1" noChangeAspect="1"/>
          </p:cNvPicPr>
          <p:nvPr>
            <p:ph idx="1"/>
          </p:nvPr>
        </p:nvPicPr>
        <p:blipFill>
          <a:blip r:embed="rId2"/>
          <a:stretch>
            <a:fillRect/>
          </a:stretch>
        </p:blipFill>
        <p:spPr>
          <a:xfrm>
            <a:off x="116093" y="620785"/>
            <a:ext cx="7090050" cy="4555222"/>
          </a:xfrm>
        </p:spPr>
      </p:pic>
      <p:cxnSp>
        <p:nvCxnSpPr>
          <p:cNvPr id="11" name="Straight Arrow Connector 10">
            <a:extLst>
              <a:ext uri="{FF2B5EF4-FFF2-40B4-BE49-F238E27FC236}">
                <a16:creationId xmlns:a16="http://schemas.microsoft.com/office/drawing/2014/main" id="{F1C146BE-8606-4B08-AE19-78CCCD7B9769}"/>
              </a:ext>
            </a:extLst>
          </p:cNvPr>
          <p:cNvCxnSpPr/>
          <p:nvPr/>
        </p:nvCxnSpPr>
        <p:spPr>
          <a:xfrm flipV="1">
            <a:off x="595618" y="903360"/>
            <a:ext cx="1073050" cy="103449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2" name="Rectangle 11">
            <a:extLst>
              <a:ext uri="{FF2B5EF4-FFF2-40B4-BE49-F238E27FC236}">
                <a16:creationId xmlns:a16="http://schemas.microsoft.com/office/drawing/2014/main" id="{33D66634-C045-4816-B35F-515B51D304A9}"/>
              </a:ext>
            </a:extLst>
          </p:cNvPr>
          <p:cNvSpPr/>
          <p:nvPr/>
        </p:nvSpPr>
        <p:spPr>
          <a:xfrm>
            <a:off x="1862356" y="1434517"/>
            <a:ext cx="5343787" cy="796955"/>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3" name="Rectangle 12">
            <a:extLst>
              <a:ext uri="{FF2B5EF4-FFF2-40B4-BE49-F238E27FC236}">
                <a16:creationId xmlns:a16="http://schemas.microsoft.com/office/drawing/2014/main" id="{90797452-4ED3-43FF-AFB0-252ECF09CB85}"/>
              </a:ext>
            </a:extLst>
          </p:cNvPr>
          <p:cNvSpPr/>
          <p:nvPr/>
        </p:nvSpPr>
        <p:spPr>
          <a:xfrm>
            <a:off x="1862356" y="3825380"/>
            <a:ext cx="1795244" cy="436227"/>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4" name="Rectangle 13">
            <a:extLst>
              <a:ext uri="{FF2B5EF4-FFF2-40B4-BE49-F238E27FC236}">
                <a16:creationId xmlns:a16="http://schemas.microsoft.com/office/drawing/2014/main" id="{4D338EC9-7442-4EDD-ABFB-481CB5784DAF}"/>
              </a:ext>
            </a:extLst>
          </p:cNvPr>
          <p:cNvSpPr/>
          <p:nvPr/>
        </p:nvSpPr>
        <p:spPr>
          <a:xfrm>
            <a:off x="5698889" y="4731391"/>
            <a:ext cx="713064" cy="285226"/>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pic>
        <p:nvPicPr>
          <p:cNvPr id="15" name="Picture 14">
            <a:extLst>
              <a:ext uri="{FF2B5EF4-FFF2-40B4-BE49-F238E27FC236}">
                <a16:creationId xmlns:a16="http://schemas.microsoft.com/office/drawing/2014/main" id="{F58D0F72-25AE-4B14-A0D6-F690009B8FF2}"/>
              </a:ext>
            </a:extLst>
          </p:cNvPr>
          <p:cNvPicPr>
            <a:picLocks noChangeAspect="1"/>
          </p:cNvPicPr>
          <p:nvPr/>
        </p:nvPicPr>
        <p:blipFill>
          <a:blip r:embed="rId3"/>
          <a:stretch>
            <a:fillRect/>
          </a:stretch>
        </p:blipFill>
        <p:spPr>
          <a:xfrm>
            <a:off x="6377015" y="4704277"/>
            <a:ext cx="829128" cy="402371"/>
          </a:xfrm>
          <a:prstGeom prst="rect">
            <a:avLst/>
          </a:prstGeom>
        </p:spPr>
      </p:pic>
      <p:cxnSp>
        <p:nvCxnSpPr>
          <p:cNvPr id="17" name="Straight Arrow Connector 16">
            <a:extLst>
              <a:ext uri="{FF2B5EF4-FFF2-40B4-BE49-F238E27FC236}">
                <a16:creationId xmlns:a16="http://schemas.microsoft.com/office/drawing/2014/main" id="{9FD72805-0F4B-41FA-988D-30704C4138AA}"/>
              </a:ext>
            </a:extLst>
          </p:cNvPr>
          <p:cNvCxnSpPr/>
          <p:nvPr/>
        </p:nvCxnSpPr>
        <p:spPr>
          <a:xfrm>
            <a:off x="2919369" y="4194495"/>
            <a:ext cx="0" cy="10737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9" name="Straight Arrow Connector 18">
            <a:extLst>
              <a:ext uri="{FF2B5EF4-FFF2-40B4-BE49-F238E27FC236}">
                <a16:creationId xmlns:a16="http://schemas.microsoft.com/office/drawing/2014/main" id="{9CE1F8E6-3934-488A-9CEF-B6A59692F80A}"/>
              </a:ext>
            </a:extLst>
          </p:cNvPr>
          <p:cNvCxnSpPr/>
          <p:nvPr/>
        </p:nvCxnSpPr>
        <p:spPr>
          <a:xfrm>
            <a:off x="5837308" y="5016617"/>
            <a:ext cx="0" cy="52850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a:extLst>
              <a:ext uri="{FF2B5EF4-FFF2-40B4-BE49-F238E27FC236}">
                <a16:creationId xmlns:a16="http://schemas.microsoft.com/office/drawing/2014/main" id="{C5A11A1F-EDA0-429C-B89D-3F3BD96F6BE2}"/>
              </a:ext>
            </a:extLst>
          </p:cNvPr>
          <p:cNvCxnSpPr>
            <a:cxnSpLocks/>
          </p:cNvCxnSpPr>
          <p:nvPr/>
        </p:nvCxnSpPr>
        <p:spPr>
          <a:xfrm>
            <a:off x="7058673" y="5022758"/>
            <a:ext cx="0" cy="52236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3" name="TextBox 22">
            <a:extLst>
              <a:ext uri="{FF2B5EF4-FFF2-40B4-BE49-F238E27FC236}">
                <a16:creationId xmlns:a16="http://schemas.microsoft.com/office/drawing/2014/main" id="{D3DBCA46-9FCA-4BC3-AE29-3D0DD6E149F4}"/>
              </a:ext>
            </a:extLst>
          </p:cNvPr>
          <p:cNvSpPr txBox="1"/>
          <p:nvPr/>
        </p:nvSpPr>
        <p:spPr>
          <a:xfrm>
            <a:off x="1601555" y="487915"/>
            <a:ext cx="1980544" cy="646331"/>
          </a:xfrm>
          <a:prstGeom prst="rect">
            <a:avLst/>
          </a:prstGeom>
          <a:noFill/>
        </p:spPr>
        <p:txBody>
          <a:bodyPr wrap="square" rtlCol="0">
            <a:spAutoFit/>
          </a:bodyPr>
          <a:lstStyle/>
          <a:p>
            <a:r>
              <a:rPr lang="en-US" sz="1200" dirty="0"/>
              <a:t>Serial # from the stamp sheet located in the upper right corner.</a:t>
            </a:r>
            <a:endParaRPr lang="es-HN" sz="1200" dirty="0"/>
          </a:p>
        </p:txBody>
      </p:sp>
      <p:sp>
        <p:nvSpPr>
          <p:cNvPr id="24" name="TextBox 23">
            <a:extLst>
              <a:ext uri="{FF2B5EF4-FFF2-40B4-BE49-F238E27FC236}">
                <a16:creationId xmlns:a16="http://schemas.microsoft.com/office/drawing/2014/main" id="{00918859-A7AD-4E60-B929-3FEAEFDE1A85}"/>
              </a:ext>
            </a:extLst>
          </p:cNvPr>
          <p:cNvSpPr txBox="1"/>
          <p:nvPr/>
        </p:nvSpPr>
        <p:spPr>
          <a:xfrm>
            <a:off x="2352422" y="5284983"/>
            <a:ext cx="1904297" cy="276999"/>
          </a:xfrm>
          <a:prstGeom prst="rect">
            <a:avLst/>
          </a:prstGeom>
          <a:noFill/>
        </p:spPr>
        <p:txBody>
          <a:bodyPr wrap="square" rtlCol="0">
            <a:spAutoFit/>
          </a:bodyPr>
          <a:lstStyle/>
          <a:p>
            <a:r>
              <a:rPr lang="en-US" sz="1200" dirty="0"/>
              <a:t>Predetermined</a:t>
            </a:r>
            <a:endParaRPr lang="es-HN" sz="1200" dirty="0"/>
          </a:p>
        </p:txBody>
      </p:sp>
      <p:sp>
        <p:nvSpPr>
          <p:cNvPr id="25" name="Rectangle 24">
            <a:extLst>
              <a:ext uri="{FF2B5EF4-FFF2-40B4-BE49-F238E27FC236}">
                <a16:creationId xmlns:a16="http://schemas.microsoft.com/office/drawing/2014/main" id="{4648C30B-98A5-4DC2-A656-7AB811C3016B}"/>
              </a:ext>
            </a:extLst>
          </p:cNvPr>
          <p:cNvSpPr/>
          <p:nvPr/>
        </p:nvSpPr>
        <p:spPr>
          <a:xfrm>
            <a:off x="201336" y="2231472"/>
            <a:ext cx="1467332" cy="796955"/>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27" name="Straight Connector 26">
            <a:extLst>
              <a:ext uri="{FF2B5EF4-FFF2-40B4-BE49-F238E27FC236}">
                <a16:creationId xmlns:a16="http://schemas.microsoft.com/office/drawing/2014/main" id="{2051A158-50F3-4B8E-BD2F-0579B15B79C5}"/>
              </a:ext>
            </a:extLst>
          </p:cNvPr>
          <p:cNvCxnSpPr>
            <a:cxnSpLocks/>
            <a:stCxn id="30" idx="4"/>
          </p:cNvCxnSpPr>
          <p:nvPr/>
        </p:nvCxnSpPr>
        <p:spPr>
          <a:xfrm>
            <a:off x="2107390" y="2252077"/>
            <a:ext cx="0" cy="411428"/>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Connector: Elbow 28">
            <a:extLst>
              <a:ext uri="{FF2B5EF4-FFF2-40B4-BE49-F238E27FC236}">
                <a16:creationId xmlns:a16="http://schemas.microsoft.com/office/drawing/2014/main" id="{4F5A329E-4E7E-4E71-ADA2-111CB913BEFC}"/>
              </a:ext>
            </a:extLst>
          </p:cNvPr>
          <p:cNvCxnSpPr>
            <a:cxnSpLocks/>
          </p:cNvCxnSpPr>
          <p:nvPr/>
        </p:nvCxnSpPr>
        <p:spPr>
          <a:xfrm rot="10800000">
            <a:off x="1510020" y="2592201"/>
            <a:ext cx="597370" cy="71307"/>
          </a:xfrm>
          <a:prstGeom prst="bentConnector3">
            <a:avLst/>
          </a:prstGeom>
          <a:ln>
            <a:tailEnd type="triangle"/>
          </a:ln>
        </p:spPr>
        <p:style>
          <a:lnRef idx="2">
            <a:schemeClr val="accent3"/>
          </a:lnRef>
          <a:fillRef idx="0">
            <a:schemeClr val="accent3"/>
          </a:fillRef>
          <a:effectRef idx="1">
            <a:schemeClr val="accent3"/>
          </a:effectRef>
          <a:fontRef idx="minor">
            <a:schemeClr val="tx1"/>
          </a:fontRef>
        </p:style>
      </p:cxnSp>
      <p:sp>
        <p:nvSpPr>
          <p:cNvPr id="30" name="Oval 29">
            <a:extLst>
              <a:ext uri="{FF2B5EF4-FFF2-40B4-BE49-F238E27FC236}">
                <a16:creationId xmlns:a16="http://schemas.microsoft.com/office/drawing/2014/main" id="{91B3A6AB-5C62-4561-AA97-A5D620E2129E}"/>
              </a:ext>
            </a:extLst>
          </p:cNvPr>
          <p:cNvSpPr/>
          <p:nvPr/>
        </p:nvSpPr>
        <p:spPr>
          <a:xfrm>
            <a:off x="1862357" y="1459319"/>
            <a:ext cx="490066" cy="79275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34" name="TextBox 33">
            <a:extLst>
              <a:ext uri="{FF2B5EF4-FFF2-40B4-BE49-F238E27FC236}">
                <a16:creationId xmlns:a16="http://schemas.microsoft.com/office/drawing/2014/main" id="{776880D8-49EC-4AE2-A566-514254889E2B}"/>
              </a:ext>
            </a:extLst>
          </p:cNvPr>
          <p:cNvSpPr txBox="1"/>
          <p:nvPr/>
        </p:nvSpPr>
        <p:spPr>
          <a:xfrm>
            <a:off x="5380108" y="5563791"/>
            <a:ext cx="1350625" cy="615553"/>
          </a:xfrm>
          <a:prstGeom prst="rect">
            <a:avLst/>
          </a:prstGeom>
          <a:noFill/>
        </p:spPr>
        <p:txBody>
          <a:bodyPr wrap="square" rtlCol="0">
            <a:spAutoFit/>
          </a:bodyPr>
          <a:lstStyle/>
          <a:p>
            <a:r>
              <a:rPr lang="en-US" sz="1100" dirty="0"/>
              <a:t>Provides the sum of the stamps to print</a:t>
            </a:r>
            <a:r>
              <a:rPr lang="en-US" sz="1200" dirty="0"/>
              <a:t>.</a:t>
            </a:r>
            <a:endParaRPr lang="es-HN" sz="1200" dirty="0"/>
          </a:p>
        </p:txBody>
      </p:sp>
      <p:sp>
        <p:nvSpPr>
          <p:cNvPr id="35" name="TextBox 34">
            <a:extLst>
              <a:ext uri="{FF2B5EF4-FFF2-40B4-BE49-F238E27FC236}">
                <a16:creationId xmlns:a16="http://schemas.microsoft.com/office/drawing/2014/main" id="{CB8E19BA-496A-4A61-877C-2D759096C9AC}"/>
              </a:ext>
            </a:extLst>
          </p:cNvPr>
          <p:cNvSpPr txBox="1"/>
          <p:nvPr/>
        </p:nvSpPr>
        <p:spPr>
          <a:xfrm>
            <a:off x="6791578" y="5604380"/>
            <a:ext cx="1245067" cy="430887"/>
          </a:xfrm>
          <a:prstGeom prst="rect">
            <a:avLst/>
          </a:prstGeom>
          <a:noFill/>
        </p:spPr>
        <p:txBody>
          <a:bodyPr wrap="square" rtlCol="0">
            <a:spAutoFit/>
          </a:bodyPr>
          <a:lstStyle/>
          <a:p>
            <a:r>
              <a:rPr lang="en-US" sz="1100" dirty="0"/>
              <a:t>Print stamp sheet</a:t>
            </a:r>
            <a:endParaRPr lang="es-HN" dirty="0"/>
          </a:p>
        </p:txBody>
      </p:sp>
      <p:cxnSp>
        <p:nvCxnSpPr>
          <p:cNvPr id="37" name="Straight Arrow Connector 36">
            <a:extLst>
              <a:ext uri="{FF2B5EF4-FFF2-40B4-BE49-F238E27FC236}">
                <a16:creationId xmlns:a16="http://schemas.microsoft.com/office/drawing/2014/main" id="{3211A0F7-CDA4-4A3B-B73B-5F673F5B38D2}"/>
              </a:ext>
            </a:extLst>
          </p:cNvPr>
          <p:cNvCxnSpPr/>
          <p:nvPr/>
        </p:nvCxnSpPr>
        <p:spPr>
          <a:xfrm>
            <a:off x="1359017" y="4454554"/>
            <a:ext cx="0" cy="109056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38" name="TextBox 37">
            <a:extLst>
              <a:ext uri="{FF2B5EF4-FFF2-40B4-BE49-F238E27FC236}">
                <a16:creationId xmlns:a16="http://schemas.microsoft.com/office/drawing/2014/main" id="{B5743E81-E4E0-4C71-8F99-DCB49ED99436}"/>
              </a:ext>
            </a:extLst>
          </p:cNvPr>
          <p:cNvSpPr txBox="1"/>
          <p:nvPr/>
        </p:nvSpPr>
        <p:spPr>
          <a:xfrm>
            <a:off x="480349" y="5483728"/>
            <a:ext cx="2117078" cy="1015663"/>
          </a:xfrm>
          <a:prstGeom prst="rect">
            <a:avLst/>
          </a:prstGeom>
          <a:noFill/>
        </p:spPr>
        <p:txBody>
          <a:bodyPr wrap="square" rtlCol="0">
            <a:spAutoFit/>
          </a:bodyPr>
          <a:lstStyle/>
          <a:p>
            <a:r>
              <a:rPr lang="en-US" sz="1200" dirty="0">
                <a:solidFill>
                  <a:srgbClr val="FF0000"/>
                </a:solidFill>
                <a:highlight>
                  <a:srgbClr val="FFFF00"/>
                </a:highlight>
              </a:rPr>
              <a:t>Recommend to do a test print first on a white sheet of paper so that you align your printer correctly to the stamp sheet.</a:t>
            </a:r>
            <a:endParaRPr lang="es-HN" sz="1200" dirty="0">
              <a:solidFill>
                <a:srgbClr val="FF0000"/>
              </a:solidFill>
              <a:highlight>
                <a:srgbClr val="FFFF00"/>
              </a:highlight>
            </a:endParaRPr>
          </a:p>
        </p:txBody>
      </p:sp>
      <p:sp>
        <p:nvSpPr>
          <p:cNvPr id="39" name="TextBox 38">
            <a:extLst>
              <a:ext uri="{FF2B5EF4-FFF2-40B4-BE49-F238E27FC236}">
                <a16:creationId xmlns:a16="http://schemas.microsoft.com/office/drawing/2014/main" id="{DC8BCE08-5276-4667-ABFA-449FA841E0FF}"/>
              </a:ext>
            </a:extLst>
          </p:cNvPr>
          <p:cNvSpPr txBox="1"/>
          <p:nvPr/>
        </p:nvSpPr>
        <p:spPr>
          <a:xfrm>
            <a:off x="7143544" y="2208029"/>
            <a:ext cx="1969156" cy="1815882"/>
          </a:xfrm>
          <a:prstGeom prst="rect">
            <a:avLst/>
          </a:prstGeom>
          <a:noFill/>
        </p:spPr>
        <p:txBody>
          <a:bodyPr wrap="square" rtlCol="0">
            <a:spAutoFit/>
          </a:bodyPr>
          <a:lstStyle/>
          <a:p>
            <a:r>
              <a:rPr lang="en-US" sz="1600" dirty="0"/>
              <a:t>Note: The next time the same serial # is used to print additional stamps the system will know to print on the 10</a:t>
            </a:r>
            <a:r>
              <a:rPr lang="en-US" sz="1600" baseline="30000" dirty="0"/>
              <a:t>th</a:t>
            </a:r>
            <a:r>
              <a:rPr lang="en-US" sz="1600" dirty="0"/>
              <a:t> position. </a:t>
            </a:r>
            <a:endParaRPr lang="es-HN" sz="1600" dirty="0"/>
          </a:p>
        </p:txBody>
      </p:sp>
      <p:cxnSp>
        <p:nvCxnSpPr>
          <p:cNvPr id="41" name="Straight Arrow Connector 40">
            <a:extLst>
              <a:ext uri="{FF2B5EF4-FFF2-40B4-BE49-F238E27FC236}">
                <a16:creationId xmlns:a16="http://schemas.microsoft.com/office/drawing/2014/main" id="{14845B27-003F-468E-A100-D28A51A0E1C9}"/>
              </a:ext>
            </a:extLst>
          </p:cNvPr>
          <p:cNvCxnSpPr>
            <a:cxnSpLocks/>
          </p:cNvCxnSpPr>
          <p:nvPr/>
        </p:nvCxnSpPr>
        <p:spPr>
          <a:xfrm flipV="1">
            <a:off x="1601555" y="3192013"/>
            <a:ext cx="5477400" cy="36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9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7F41-06E5-9BCF-C88B-455BCB7DB809}"/>
              </a:ext>
            </a:extLst>
          </p:cNvPr>
          <p:cNvSpPr>
            <a:spLocks noGrp="1"/>
          </p:cNvSpPr>
          <p:nvPr>
            <p:ph type="title"/>
          </p:nvPr>
        </p:nvSpPr>
        <p:spPr/>
        <p:txBody>
          <a:bodyPr/>
          <a:lstStyle/>
          <a:p>
            <a:r>
              <a:rPr lang="en-US" dirty="0"/>
              <a:t>What to do if you get a blank screen when trying to print stamps?</a:t>
            </a:r>
          </a:p>
        </p:txBody>
      </p:sp>
      <p:sp>
        <p:nvSpPr>
          <p:cNvPr id="3" name="Content Placeholder 2">
            <a:extLst>
              <a:ext uri="{FF2B5EF4-FFF2-40B4-BE49-F238E27FC236}">
                <a16:creationId xmlns:a16="http://schemas.microsoft.com/office/drawing/2014/main" id="{70FA3E9C-2625-B181-4619-F40B23C2BDBC}"/>
              </a:ext>
            </a:extLst>
          </p:cNvPr>
          <p:cNvSpPr>
            <a:spLocks noGrp="1"/>
          </p:cNvSpPr>
          <p:nvPr>
            <p:ph idx="1"/>
          </p:nvPr>
        </p:nvSpPr>
        <p:spPr/>
        <p:txBody>
          <a:bodyPr/>
          <a:lstStyle/>
          <a:p>
            <a:pPr marL="0" indent="0">
              <a:buNone/>
            </a:pPr>
            <a:r>
              <a:rPr lang="en-US" sz="2000" dirty="0"/>
              <a:t>Below is the directions in the setting that need to be changed:</a:t>
            </a:r>
          </a:p>
          <a:p>
            <a:r>
              <a:rPr lang="en-US" sz="2000" dirty="0"/>
              <a:t>Go into settings on Chrome.</a:t>
            </a:r>
          </a:p>
          <a:p>
            <a:r>
              <a:rPr lang="en-US" sz="2000" dirty="0"/>
              <a:t>Privacy- security- site settings- scroll down to additional content settings- option for PDF documents- select open PDF in chrome instead of downloading it.  </a:t>
            </a:r>
          </a:p>
          <a:p>
            <a:endParaRPr lang="en-US" sz="2000" dirty="0"/>
          </a:p>
          <a:p>
            <a:r>
              <a:rPr lang="en-US" sz="2000" dirty="0"/>
              <a:t>Once you change the PDF selection, please close, and reopen browser and try again. </a:t>
            </a:r>
          </a:p>
          <a:p>
            <a:endParaRPr lang="en-US" sz="2000" dirty="0"/>
          </a:p>
          <a:p>
            <a:endParaRPr lang="en-US" sz="2000" dirty="0"/>
          </a:p>
        </p:txBody>
      </p:sp>
      <p:sp>
        <p:nvSpPr>
          <p:cNvPr id="4" name="Date Placeholder 3">
            <a:extLst>
              <a:ext uri="{FF2B5EF4-FFF2-40B4-BE49-F238E27FC236}">
                <a16:creationId xmlns:a16="http://schemas.microsoft.com/office/drawing/2014/main" id="{83CF6150-8A5C-C977-9B70-D02F2875099E}"/>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B8754C4D-4E6B-8A30-1074-CC700447FC81}"/>
              </a:ext>
            </a:extLst>
          </p:cNvPr>
          <p:cNvSpPr>
            <a:spLocks noGrp="1"/>
          </p:cNvSpPr>
          <p:nvPr>
            <p:ph type="sldNum" sz="quarter" idx="11"/>
          </p:nvPr>
        </p:nvSpPr>
        <p:spPr/>
        <p:txBody>
          <a:bodyPr/>
          <a:lstStyle/>
          <a:p>
            <a:pPr>
              <a:defRPr/>
            </a:pPr>
            <a:fld id="{C0517710-F16E-9743-B301-D86E01E77819}" type="slidenum">
              <a:rPr lang="en-US" smtClean="0"/>
              <a:pPr>
                <a:defRPr/>
              </a:pPr>
              <a:t>15</a:t>
            </a:fld>
            <a:endParaRPr lang="en-US" dirty="0"/>
          </a:p>
        </p:txBody>
      </p:sp>
    </p:spTree>
    <p:extLst>
      <p:ext uri="{BB962C8B-B14F-4D97-AF65-F5344CB8AC3E}">
        <p14:creationId xmlns:p14="http://schemas.microsoft.com/office/powerpoint/2010/main" val="213121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697B-1D13-46DD-8942-976AD29602EC}"/>
              </a:ext>
            </a:extLst>
          </p:cNvPr>
          <p:cNvSpPr>
            <a:spLocks noGrp="1"/>
          </p:cNvSpPr>
          <p:nvPr>
            <p:ph type="title"/>
          </p:nvPr>
        </p:nvSpPr>
        <p:spPr>
          <a:xfrm>
            <a:off x="457200" y="365125"/>
            <a:ext cx="8229600" cy="692150"/>
          </a:xfrm>
        </p:spPr>
        <p:txBody>
          <a:bodyPr/>
          <a:lstStyle/>
          <a:p>
            <a:r>
              <a:rPr lang="en-US" dirty="0"/>
              <a:t> </a:t>
            </a:r>
            <a:r>
              <a:rPr lang="en-US" sz="3200" dirty="0"/>
              <a:t>How to Send Certified Mail/Proof of Mailing</a:t>
            </a:r>
            <a:br>
              <a:rPr lang="en-US" sz="3200" dirty="0"/>
            </a:br>
            <a:endParaRPr lang="en-US" dirty="0"/>
          </a:p>
        </p:txBody>
      </p:sp>
      <p:sp>
        <p:nvSpPr>
          <p:cNvPr id="4" name="Date Placeholder 3">
            <a:extLst>
              <a:ext uri="{FF2B5EF4-FFF2-40B4-BE49-F238E27FC236}">
                <a16:creationId xmlns:a16="http://schemas.microsoft.com/office/drawing/2014/main" id="{FA579065-A81A-4794-B33B-F4309492C1E6}"/>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0AF3D68A-5A0C-4A83-8506-B4DD4FCA097F}"/>
              </a:ext>
            </a:extLst>
          </p:cNvPr>
          <p:cNvSpPr>
            <a:spLocks noGrp="1"/>
          </p:cNvSpPr>
          <p:nvPr>
            <p:ph type="sldNum" sz="quarter" idx="11"/>
          </p:nvPr>
        </p:nvSpPr>
        <p:spPr/>
        <p:txBody>
          <a:bodyPr/>
          <a:lstStyle/>
          <a:p>
            <a:pPr>
              <a:defRPr/>
            </a:pPr>
            <a:fld id="{C0517710-F16E-9743-B301-D86E01E77819}" type="slidenum">
              <a:rPr lang="en-US" smtClean="0"/>
              <a:pPr>
                <a:defRPr/>
              </a:pPr>
              <a:t>16</a:t>
            </a:fld>
            <a:endParaRPr lang="en-US" dirty="0"/>
          </a:p>
        </p:txBody>
      </p:sp>
      <p:pic>
        <p:nvPicPr>
          <p:cNvPr id="3" name="Content Placeholder 2">
            <a:extLst>
              <a:ext uri="{FF2B5EF4-FFF2-40B4-BE49-F238E27FC236}">
                <a16:creationId xmlns:a16="http://schemas.microsoft.com/office/drawing/2014/main" id="{8093339A-A632-4237-B185-E510EBCBFF4A}"/>
              </a:ext>
            </a:extLst>
          </p:cNvPr>
          <p:cNvPicPr>
            <a:picLocks noGrp="1" noChangeAspect="1"/>
          </p:cNvPicPr>
          <p:nvPr>
            <p:ph idx="1"/>
          </p:nvPr>
        </p:nvPicPr>
        <p:blipFill>
          <a:blip r:embed="rId2"/>
          <a:stretch>
            <a:fillRect/>
          </a:stretch>
        </p:blipFill>
        <p:spPr>
          <a:xfrm>
            <a:off x="457200" y="1375222"/>
            <a:ext cx="8229600" cy="4325044"/>
          </a:xfrm>
          <a:prstGeom prst="rect">
            <a:avLst/>
          </a:prstGeom>
        </p:spPr>
      </p:pic>
      <p:cxnSp>
        <p:nvCxnSpPr>
          <p:cNvPr id="7" name="Straight Arrow Connector 6">
            <a:extLst>
              <a:ext uri="{FF2B5EF4-FFF2-40B4-BE49-F238E27FC236}">
                <a16:creationId xmlns:a16="http://schemas.microsoft.com/office/drawing/2014/main" id="{F3DC29CF-265C-4711-A2C5-6E18E028B43E}"/>
              </a:ext>
            </a:extLst>
          </p:cNvPr>
          <p:cNvCxnSpPr/>
          <p:nvPr/>
        </p:nvCxnSpPr>
        <p:spPr>
          <a:xfrm flipH="1">
            <a:off x="2249164" y="2154309"/>
            <a:ext cx="780176" cy="58722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47184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697B-1D13-46DD-8942-976AD29602EC}"/>
              </a:ext>
            </a:extLst>
          </p:cNvPr>
          <p:cNvSpPr>
            <a:spLocks noGrp="1"/>
          </p:cNvSpPr>
          <p:nvPr>
            <p:ph type="title"/>
          </p:nvPr>
        </p:nvSpPr>
        <p:spPr>
          <a:xfrm>
            <a:off x="457200" y="365125"/>
            <a:ext cx="8229600" cy="692150"/>
          </a:xfrm>
        </p:spPr>
        <p:txBody>
          <a:bodyPr/>
          <a:lstStyle/>
          <a:p>
            <a:r>
              <a:rPr lang="en-US" dirty="0"/>
              <a:t> </a:t>
            </a:r>
            <a:r>
              <a:rPr lang="en-US" sz="3200" dirty="0"/>
              <a:t>How to Send Certified Mail/Proof of Mailing</a:t>
            </a:r>
            <a:br>
              <a:rPr lang="en-US" sz="3200" dirty="0"/>
            </a:br>
            <a:endParaRPr lang="en-US" dirty="0"/>
          </a:p>
        </p:txBody>
      </p:sp>
      <p:sp>
        <p:nvSpPr>
          <p:cNvPr id="4" name="Date Placeholder 3">
            <a:extLst>
              <a:ext uri="{FF2B5EF4-FFF2-40B4-BE49-F238E27FC236}">
                <a16:creationId xmlns:a16="http://schemas.microsoft.com/office/drawing/2014/main" id="{FA579065-A81A-4794-B33B-F4309492C1E6}"/>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0AF3D68A-5A0C-4A83-8506-B4DD4FCA097F}"/>
              </a:ext>
            </a:extLst>
          </p:cNvPr>
          <p:cNvSpPr>
            <a:spLocks noGrp="1"/>
          </p:cNvSpPr>
          <p:nvPr>
            <p:ph type="sldNum" sz="quarter" idx="11"/>
          </p:nvPr>
        </p:nvSpPr>
        <p:spPr/>
        <p:txBody>
          <a:bodyPr/>
          <a:lstStyle/>
          <a:p>
            <a:pPr>
              <a:defRPr/>
            </a:pPr>
            <a:fld id="{C0517710-F16E-9743-B301-D86E01E77819}" type="slidenum">
              <a:rPr lang="en-US" smtClean="0"/>
              <a:pPr>
                <a:defRPr/>
              </a:pPr>
              <a:t>17</a:t>
            </a:fld>
            <a:endParaRPr lang="en-US" dirty="0"/>
          </a:p>
        </p:txBody>
      </p:sp>
      <p:pic>
        <p:nvPicPr>
          <p:cNvPr id="6" name="Content Placeholder 5">
            <a:extLst>
              <a:ext uri="{FF2B5EF4-FFF2-40B4-BE49-F238E27FC236}">
                <a16:creationId xmlns:a16="http://schemas.microsoft.com/office/drawing/2014/main" id="{3B08F0E3-8FB2-4C75-9E0F-08F42DEAC1FB}"/>
              </a:ext>
            </a:extLst>
          </p:cNvPr>
          <p:cNvPicPr>
            <a:picLocks noGrp="1" noChangeAspect="1"/>
          </p:cNvPicPr>
          <p:nvPr>
            <p:ph idx="1"/>
          </p:nvPr>
        </p:nvPicPr>
        <p:blipFill>
          <a:blip r:embed="rId2"/>
          <a:stretch>
            <a:fillRect/>
          </a:stretch>
        </p:blipFill>
        <p:spPr>
          <a:xfrm>
            <a:off x="454819" y="1207466"/>
            <a:ext cx="8229600" cy="4443067"/>
          </a:xfrm>
        </p:spPr>
      </p:pic>
      <p:sp>
        <p:nvSpPr>
          <p:cNvPr id="7" name="Rectangle 6">
            <a:extLst>
              <a:ext uri="{FF2B5EF4-FFF2-40B4-BE49-F238E27FC236}">
                <a16:creationId xmlns:a16="http://schemas.microsoft.com/office/drawing/2014/main" id="{53440E56-223F-404A-AAAD-C2C48E12A442}"/>
              </a:ext>
            </a:extLst>
          </p:cNvPr>
          <p:cNvSpPr/>
          <p:nvPr/>
        </p:nvSpPr>
        <p:spPr>
          <a:xfrm>
            <a:off x="457200" y="2372008"/>
            <a:ext cx="1842380" cy="26255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1B3FD62-81BF-4DEC-858F-D0585F5D3F92}"/>
              </a:ext>
            </a:extLst>
          </p:cNvPr>
          <p:cNvCxnSpPr/>
          <p:nvPr/>
        </p:nvCxnSpPr>
        <p:spPr>
          <a:xfrm flipH="1">
            <a:off x="1846907" y="1720158"/>
            <a:ext cx="298764" cy="57942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569E892-0E70-4CD3-B2A3-46BD6C8BBD6D}"/>
              </a:ext>
            </a:extLst>
          </p:cNvPr>
          <p:cNvSpPr txBox="1"/>
          <p:nvPr/>
        </p:nvSpPr>
        <p:spPr>
          <a:xfrm>
            <a:off x="1996289" y="1312752"/>
            <a:ext cx="1765426" cy="430887"/>
          </a:xfrm>
          <a:prstGeom prst="rect">
            <a:avLst/>
          </a:prstGeom>
          <a:noFill/>
        </p:spPr>
        <p:txBody>
          <a:bodyPr wrap="square" rtlCol="0">
            <a:spAutoFit/>
          </a:bodyPr>
          <a:lstStyle/>
          <a:p>
            <a:r>
              <a:rPr lang="en-US" sz="1100" dirty="0"/>
              <a:t>Enter Stamp Sheet Serial Number</a:t>
            </a:r>
          </a:p>
        </p:txBody>
      </p:sp>
      <p:sp>
        <p:nvSpPr>
          <p:cNvPr id="12" name="Rectangle 11">
            <a:extLst>
              <a:ext uri="{FF2B5EF4-FFF2-40B4-BE49-F238E27FC236}">
                <a16:creationId xmlns:a16="http://schemas.microsoft.com/office/drawing/2014/main" id="{434002D9-E9E4-4AEB-8E33-9A63E05D65E6}"/>
              </a:ext>
            </a:extLst>
          </p:cNvPr>
          <p:cNvSpPr/>
          <p:nvPr/>
        </p:nvSpPr>
        <p:spPr>
          <a:xfrm>
            <a:off x="6817259" y="1937442"/>
            <a:ext cx="706171" cy="362138"/>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45617C8-2634-416E-9161-5494BD3A61D2}"/>
              </a:ext>
            </a:extLst>
          </p:cNvPr>
          <p:cNvCxnSpPr/>
          <p:nvPr/>
        </p:nvCxnSpPr>
        <p:spPr>
          <a:xfrm>
            <a:off x="6210677" y="1743639"/>
            <a:ext cx="516048" cy="19380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F5AE4C8-D075-4D9D-B793-490145DDD05D}"/>
              </a:ext>
            </a:extLst>
          </p:cNvPr>
          <p:cNvSpPr txBox="1"/>
          <p:nvPr/>
        </p:nvSpPr>
        <p:spPr>
          <a:xfrm>
            <a:off x="5394675" y="1448678"/>
            <a:ext cx="907728" cy="600164"/>
          </a:xfrm>
          <a:prstGeom prst="rect">
            <a:avLst/>
          </a:prstGeom>
          <a:noFill/>
        </p:spPr>
        <p:txBody>
          <a:bodyPr wrap="square" rtlCol="0">
            <a:spAutoFit/>
          </a:bodyPr>
          <a:lstStyle/>
          <a:p>
            <a:r>
              <a:rPr lang="en-US" sz="1100" dirty="0"/>
              <a:t>Click “Extra Services” Dropdown</a:t>
            </a:r>
          </a:p>
        </p:txBody>
      </p:sp>
      <p:sp>
        <p:nvSpPr>
          <p:cNvPr id="16" name="Rectangle 15">
            <a:extLst>
              <a:ext uri="{FF2B5EF4-FFF2-40B4-BE49-F238E27FC236}">
                <a16:creationId xmlns:a16="http://schemas.microsoft.com/office/drawing/2014/main" id="{F58124EA-68B4-4366-8E12-F96D352BB0A5}"/>
              </a:ext>
            </a:extLst>
          </p:cNvPr>
          <p:cNvSpPr/>
          <p:nvPr/>
        </p:nvSpPr>
        <p:spPr>
          <a:xfrm>
            <a:off x="5948127" y="2372008"/>
            <a:ext cx="2410061" cy="60016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992082E0-085C-43FB-B5B4-62E71942B80F}"/>
              </a:ext>
            </a:extLst>
          </p:cNvPr>
          <p:cNvCxnSpPr/>
          <p:nvPr/>
        </p:nvCxnSpPr>
        <p:spPr>
          <a:xfrm flipH="1">
            <a:off x="5314384" y="2489703"/>
            <a:ext cx="633743" cy="26255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53F85AA-790A-4603-8580-8421F06577E5}"/>
              </a:ext>
            </a:extLst>
          </p:cNvPr>
          <p:cNvCxnSpPr/>
          <p:nvPr/>
        </p:nvCxnSpPr>
        <p:spPr>
          <a:xfrm flipH="1" flipV="1">
            <a:off x="5394675" y="2734147"/>
            <a:ext cx="553452" cy="72428"/>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81282FE-2A1E-4E8A-A8A4-9563C28B882F}"/>
              </a:ext>
            </a:extLst>
          </p:cNvPr>
          <p:cNvSpPr txBox="1"/>
          <p:nvPr/>
        </p:nvSpPr>
        <p:spPr>
          <a:xfrm>
            <a:off x="4236139" y="2505123"/>
            <a:ext cx="1158536" cy="769441"/>
          </a:xfrm>
          <a:prstGeom prst="rect">
            <a:avLst/>
          </a:prstGeom>
          <a:noFill/>
        </p:spPr>
        <p:txBody>
          <a:bodyPr wrap="square" rtlCol="0">
            <a:spAutoFit/>
          </a:bodyPr>
          <a:lstStyle/>
          <a:p>
            <a:r>
              <a:rPr lang="en-US" sz="1100" dirty="0"/>
              <a:t>Check “Certified Mail” and “Return Receipt”</a:t>
            </a:r>
          </a:p>
        </p:txBody>
      </p:sp>
      <p:sp>
        <p:nvSpPr>
          <p:cNvPr id="22" name="Rectangle 21">
            <a:extLst>
              <a:ext uri="{FF2B5EF4-FFF2-40B4-BE49-F238E27FC236}">
                <a16:creationId xmlns:a16="http://schemas.microsoft.com/office/drawing/2014/main" id="{F21CC21C-EA72-4FD8-A85B-23550D988BB4}"/>
              </a:ext>
            </a:extLst>
          </p:cNvPr>
          <p:cNvSpPr/>
          <p:nvPr/>
        </p:nvSpPr>
        <p:spPr>
          <a:xfrm>
            <a:off x="6726725" y="5296277"/>
            <a:ext cx="796705" cy="354256"/>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08DD3A6-9822-4033-923A-AB9E1B5557E4}"/>
              </a:ext>
            </a:extLst>
          </p:cNvPr>
          <p:cNvCxnSpPr/>
          <p:nvPr/>
        </p:nvCxnSpPr>
        <p:spPr>
          <a:xfrm flipH="1">
            <a:off x="7260879" y="4734962"/>
            <a:ext cx="262551" cy="47983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7F2DF8BE-60B4-4F2A-A42D-9F8A1FCE85A8}"/>
              </a:ext>
            </a:extLst>
          </p:cNvPr>
          <p:cNvSpPr/>
          <p:nvPr/>
        </p:nvSpPr>
        <p:spPr>
          <a:xfrm>
            <a:off x="7559645" y="5296277"/>
            <a:ext cx="762331" cy="354256"/>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9210225D-2199-4634-9BFA-0AB50C41F47E}"/>
              </a:ext>
            </a:extLst>
          </p:cNvPr>
          <p:cNvCxnSpPr>
            <a:cxnSpLocks/>
          </p:cNvCxnSpPr>
          <p:nvPr/>
        </p:nvCxnSpPr>
        <p:spPr>
          <a:xfrm flipH="1">
            <a:off x="8321976" y="4802278"/>
            <a:ext cx="197335" cy="41251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8F83025-913A-44B7-9926-9132DCEA8F41}"/>
              </a:ext>
            </a:extLst>
          </p:cNvPr>
          <p:cNvSpPr txBox="1"/>
          <p:nvPr/>
        </p:nvSpPr>
        <p:spPr>
          <a:xfrm>
            <a:off x="7135971" y="4463128"/>
            <a:ext cx="1086415" cy="261610"/>
          </a:xfrm>
          <a:prstGeom prst="rect">
            <a:avLst/>
          </a:prstGeom>
          <a:noFill/>
        </p:spPr>
        <p:txBody>
          <a:bodyPr wrap="square" rtlCol="0">
            <a:spAutoFit/>
          </a:bodyPr>
          <a:lstStyle/>
          <a:p>
            <a:r>
              <a:rPr lang="en-US" sz="1100" dirty="0"/>
              <a:t>Click Rate </a:t>
            </a:r>
          </a:p>
        </p:txBody>
      </p:sp>
      <p:sp>
        <p:nvSpPr>
          <p:cNvPr id="29" name="TextBox 28">
            <a:extLst>
              <a:ext uri="{FF2B5EF4-FFF2-40B4-BE49-F238E27FC236}">
                <a16:creationId xmlns:a16="http://schemas.microsoft.com/office/drawing/2014/main" id="{DF94E880-660E-429C-9DDD-FFBB099A330E}"/>
              </a:ext>
            </a:extLst>
          </p:cNvPr>
          <p:cNvSpPr txBox="1"/>
          <p:nvPr/>
        </p:nvSpPr>
        <p:spPr>
          <a:xfrm>
            <a:off x="8265924" y="4022486"/>
            <a:ext cx="921614" cy="769441"/>
          </a:xfrm>
          <a:prstGeom prst="rect">
            <a:avLst/>
          </a:prstGeom>
          <a:noFill/>
        </p:spPr>
        <p:txBody>
          <a:bodyPr wrap="square" rtlCol="0">
            <a:spAutoFit/>
          </a:bodyPr>
          <a:lstStyle/>
          <a:p>
            <a:r>
              <a:rPr lang="en-US" sz="1100" dirty="0"/>
              <a:t>Print Stamps for Certified Mail</a:t>
            </a:r>
          </a:p>
        </p:txBody>
      </p:sp>
      <p:sp>
        <p:nvSpPr>
          <p:cNvPr id="32" name="TextBox 31">
            <a:extLst>
              <a:ext uri="{FF2B5EF4-FFF2-40B4-BE49-F238E27FC236}">
                <a16:creationId xmlns:a16="http://schemas.microsoft.com/office/drawing/2014/main" id="{D3D23982-7719-489A-A392-2290AC167330}"/>
              </a:ext>
            </a:extLst>
          </p:cNvPr>
          <p:cNvSpPr txBox="1"/>
          <p:nvPr/>
        </p:nvSpPr>
        <p:spPr>
          <a:xfrm>
            <a:off x="535228" y="5642440"/>
            <a:ext cx="4648954" cy="861774"/>
          </a:xfrm>
          <a:prstGeom prst="rect">
            <a:avLst/>
          </a:prstGeom>
          <a:noFill/>
        </p:spPr>
        <p:txBody>
          <a:bodyPr wrap="square">
            <a:spAutoFit/>
          </a:bodyPr>
          <a:lstStyle/>
          <a:p>
            <a:r>
              <a:rPr lang="en-US" sz="1400" b="1" dirty="0">
                <a:solidFill>
                  <a:srgbClr val="FF0000"/>
                </a:solidFill>
                <a:highlight>
                  <a:srgbClr val="FFFF00"/>
                </a:highlight>
              </a:rPr>
              <a:t>Notes</a:t>
            </a:r>
            <a:r>
              <a:rPr lang="en-US" sz="1200" dirty="0">
                <a:highlight>
                  <a:srgbClr val="FFFF00"/>
                </a:highlight>
              </a:rPr>
              <a:t>: </a:t>
            </a:r>
          </a:p>
          <a:p>
            <a:r>
              <a:rPr lang="en-US" sz="1200" b="1" dirty="0">
                <a:solidFill>
                  <a:srgbClr val="FF0000"/>
                </a:solidFill>
              </a:rPr>
              <a:t>- You still need complete the same forms as you do today.</a:t>
            </a:r>
          </a:p>
          <a:p>
            <a:r>
              <a:rPr lang="en-US" sz="1200" b="1" dirty="0">
                <a:solidFill>
                  <a:srgbClr val="FF0000"/>
                </a:solidFill>
              </a:rPr>
              <a:t>- This function pays for the postage for the Certified Mail/Proof of Mail</a:t>
            </a:r>
          </a:p>
        </p:txBody>
      </p:sp>
    </p:spTree>
    <p:extLst>
      <p:ext uri="{BB962C8B-B14F-4D97-AF65-F5344CB8AC3E}">
        <p14:creationId xmlns:p14="http://schemas.microsoft.com/office/powerpoint/2010/main" val="3587985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2669220" y="498670"/>
            <a:ext cx="4973152" cy="960696"/>
          </a:xfrm>
        </p:spPr>
        <p:txBody>
          <a:bodyPr/>
          <a:lstStyle/>
          <a:p>
            <a:pPr defTabSz="914400" fontAlgn="auto">
              <a:spcBef>
                <a:spcPts val="0"/>
              </a:spcBef>
              <a:spcAft>
                <a:spcPts val="0"/>
              </a:spcAft>
            </a:pPr>
            <a:br>
              <a:rPr lang="en-US" sz="3200" dirty="0"/>
            </a:br>
            <a:br>
              <a:rPr lang="en-US" sz="1800" b="1" dirty="0">
                <a:solidFill>
                  <a:srgbClr val="000000"/>
                </a:solidFill>
                <a:latin typeface="Garamond" panose="02020404030301010803"/>
                <a:ea typeface="+mn-ea"/>
                <a:cs typeface="+mn-cs"/>
              </a:rPr>
            </a:br>
            <a:br>
              <a:rPr lang="en-US" sz="1800" dirty="0">
                <a:solidFill>
                  <a:srgbClr val="000000"/>
                </a:solidFill>
                <a:latin typeface="Garamond" panose="02020404030301010803"/>
                <a:ea typeface="+mn-ea"/>
                <a:cs typeface="+mn-cs"/>
              </a:rPr>
            </a:br>
            <a:br>
              <a:rPr lang="en-US" sz="2000" dirty="0">
                <a:solidFill>
                  <a:srgbClr val="000000">
                    <a:lumMod val="85000"/>
                    <a:lumOff val="15000"/>
                  </a:srgbClr>
                </a:solidFill>
                <a:latin typeface="Garamond" panose="02020404030301010803"/>
                <a:ea typeface="+mn-ea"/>
                <a:cs typeface="+mn-cs"/>
              </a:rPr>
            </a:br>
            <a:endParaRPr lang="en-US" sz="20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EF3173-8B11-074C-BD69-8D95680BEBD0}" type="datetime4">
              <a:rPr kumimoji="0" lang="en-US" sz="8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May 8, 2024</a:t>
            </a:fld>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517710-F16E-9743-B301-D86E01E77819}" type="slidenum">
              <a:rPr kumimoji="0" lang="en-US"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171D6C6C-0D27-443C-8524-120A6B8ACB9B}"/>
              </a:ext>
            </a:extLst>
          </p:cNvPr>
          <p:cNvSpPr>
            <a:spLocks noGrp="1"/>
          </p:cNvSpPr>
          <p:nvPr>
            <p:ph idx="1"/>
          </p:nvPr>
        </p:nvSpPr>
        <p:spPr>
          <a:xfrm>
            <a:off x="512470" y="574478"/>
            <a:ext cx="8229600" cy="6980392"/>
          </a:xfrm>
        </p:spPr>
        <p:txBody>
          <a:bodyPr/>
          <a:lstStyle/>
          <a:p>
            <a:endParaRPr lang="en-US" dirty="0"/>
          </a:p>
          <a:p>
            <a:pPr marL="0" indent="0">
              <a:buNone/>
            </a:pPr>
            <a:endParaRPr lang="en-US" dirty="0"/>
          </a:p>
        </p:txBody>
      </p:sp>
      <p:sp>
        <p:nvSpPr>
          <p:cNvPr id="10" name="TextBox 9">
            <a:extLst>
              <a:ext uri="{FF2B5EF4-FFF2-40B4-BE49-F238E27FC236}">
                <a16:creationId xmlns:a16="http://schemas.microsoft.com/office/drawing/2014/main" id="{F684AAF0-ED75-4E68-95B3-054270458F87}"/>
              </a:ext>
            </a:extLst>
          </p:cNvPr>
          <p:cNvSpPr txBox="1"/>
          <p:nvPr/>
        </p:nvSpPr>
        <p:spPr>
          <a:xfrm>
            <a:off x="3275324" y="699730"/>
            <a:ext cx="3408642" cy="73866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B4B4B">
                    <a:lumMod val="50000"/>
                  </a:srgbClr>
                </a:solidFill>
                <a:effectLst/>
                <a:uLnTx/>
                <a:uFillTx/>
                <a:latin typeface="Arial" charset="0"/>
                <a:ea typeface="ＭＳ Ｐゴシック" charset="0"/>
              </a:rPr>
              <a:t>Open the Stamps app. If using the Desktop App, click Print Stamps from the landing page.</a:t>
            </a:r>
          </a:p>
        </p:txBody>
      </p:sp>
      <p:sp>
        <p:nvSpPr>
          <p:cNvPr id="11" name="TextBox 10">
            <a:extLst>
              <a:ext uri="{FF2B5EF4-FFF2-40B4-BE49-F238E27FC236}">
                <a16:creationId xmlns:a16="http://schemas.microsoft.com/office/drawing/2014/main" id="{FFBDB951-ADC9-4E0A-A33B-AF881EFB02BF}"/>
              </a:ext>
            </a:extLst>
          </p:cNvPr>
          <p:cNvSpPr txBox="1"/>
          <p:nvPr/>
        </p:nvSpPr>
        <p:spPr>
          <a:xfrm>
            <a:off x="2279133" y="-12777"/>
            <a:ext cx="7123552"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B75BB"/>
                </a:solidFill>
                <a:effectLst/>
                <a:uLnTx/>
                <a:uFillTx/>
                <a:latin typeface="Arial" charset="0"/>
                <a:ea typeface="ＭＳ Ｐゴシック" charset="0"/>
              </a:rPr>
              <a:t>How to re-print stamps</a:t>
            </a:r>
            <a:endParaRPr kumimoji="0" lang="es-HN" sz="3200" b="0" i="0" u="none" strike="noStrike" kern="1200" cap="none" spc="0" normalizeH="0" baseline="0" noProof="0" dirty="0">
              <a:ln>
                <a:noFill/>
              </a:ln>
              <a:solidFill>
                <a:srgbClr val="1B75BB"/>
              </a:solidFill>
              <a:effectLst/>
              <a:uLnTx/>
              <a:uFillTx/>
              <a:latin typeface="Arial" charset="0"/>
              <a:ea typeface="ＭＳ Ｐゴシック" charset="0"/>
            </a:endParaRPr>
          </a:p>
        </p:txBody>
      </p:sp>
      <p:pic>
        <p:nvPicPr>
          <p:cNvPr id="3" name="Picture 2">
            <a:extLst>
              <a:ext uri="{FF2B5EF4-FFF2-40B4-BE49-F238E27FC236}">
                <a16:creationId xmlns:a16="http://schemas.microsoft.com/office/drawing/2014/main" id="{5AECA616-537C-F832-9A2A-F74C82A62E50}"/>
              </a:ext>
            </a:extLst>
          </p:cNvPr>
          <p:cNvPicPr>
            <a:picLocks noChangeAspect="1"/>
          </p:cNvPicPr>
          <p:nvPr/>
        </p:nvPicPr>
        <p:blipFill>
          <a:blip r:embed="rId2"/>
          <a:stretch>
            <a:fillRect/>
          </a:stretch>
        </p:blipFill>
        <p:spPr>
          <a:xfrm>
            <a:off x="454106" y="1561900"/>
            <a:ext cx="8230313" cy="4359018"/>
          </a:xfrm>
          <a:prstGeom prst="rect">
            <a:avLst/>
          </a:prstGeom>
        </p:spPr>
      </p:pic>
      <p:cxnSp>
        <p:nvCxnSpPr>
          <p:cNvPr id="12" name="Straight Arrow Connector 11">
            <a:extLst>
              <a:ext uri="{FF2B5EF4-FFF2-40B4-BE49-F238E27FC236}">
                <a16:creationId xmlns:a16="http://schemas.microsoft.com/office/drawing/2014/main" id="{A27A232D-C775-C352-4517-AD652AC1F75C}"/>
              </a:ext>
            </a:extLst>
          </p:cNvPr>
          <p:cNvCxnSpPr>
            <a:cxnSpLocks/>
          </p:cNvCxnSpPr>
          <p:nvPr/>
        </p:nvCxnSpPr>
        <p:spPr>
          <a:xfrm flipH="1">
            <a:off x="2107096" y="1561900"/>
            <a:ext cx="1272208" cy="149935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974895FA-A9C8-FD28-1538-3D09E076327C}"/>
              </a:ext>
            </a:extLst>
          </p:cNvPr>
          <p:cNvSpPr/>
          <p:nvPr/>
        </p:nvSpPr>
        <p:spPr>
          <a:xfrm>
            <a:off x="622852" y="3326296"/>
            <a:ext cx="2046368" cy="265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08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609E-05B0-4210-BB76-FE826A460693}"/>
              </a:ext>
            </a:extLst>
          </p:cNvPr>
          <p:cNvSpPr>
            <a:spLocks noGrp="1"/>
          </p:cNvSpPr>
          <p:nvPr>
            <p:ph type="title"/>
          </p:nvPr>
        </p:nvSpPr>
        <p:spPr>
          <a:xfrm>
            <a:off x="578839" y="1833973"/>
            <a:ext cx="4160940" cy="692150"/>
          </a:xfrm>
        </p:spPr>
        <p:txBody>
          <a:bodyPr/>
          <a:lstStyle/>
          <a:p>
            <a:br>
              <a:rPr lang="es-HN" sz="1200" dirty="0"/>
            </a:br>
            <a:r>
              <a:rPr lang="en-US" sz="1200" dirty="0">
                <a:solidFill>
                  <a:schemeClr val="tx2">
                    <a:lumMod val="50000"/>
                  </a:schemeClr>
                </a:solidFill>
              </a:rPr>
              <a:t>Enter the stamp sheet page serial number into the Serial Number field. If the serial number is correct, the stamp sheet image will display the used stamps with a USED watermark.</a:t>
            </a:r>
            <a:br>
              <a:rPr lang="en-US" sz="1400" dirty="0">
                <a:solidFill>
                  <a:schemeClr val="tx2">
                    <a:lumMod val="50000"/>
                  </a:schemeClr>
                </a:solidFill>
              </a:rPr>
            </a:br>
            <a:endParaRPr lang="es-HN" sz="1400" dirty="0">
              <a:solidFill>
                <a:schemeClr val="tx2">
                  <a:lumMod val="50000"/>
                </a:schemeClr>
              </a:solidFill>
            </a:endParaRPr>
          </a:p>
        </p:txBody>
      </p:sp>
      <p:sp>
        <p:nvSpPr>
          <p:cNvPr id="3" name="Content Placeholder 2">
            <a:extLst>
              <a:ext uri="{FF2B5EF4-FFF2-40B4-BE49-F238E27FC236}">
                <a16:creationId xmlns:a16="http://schemas.microsoft.com/office/drawing/2014/main" id="{0662273F-189D-4567-AEF5-24944855B274}"/>
              </a:ext>
            </a:extLst>
          </p:cNvPr>
          <p:cNvSpPr>
            <a:spLocks noGrp="1"/>
          </p:cNvSpPr>
          <p:nvPr>
            <p:ph idx="1"/>
          </p:nvPr>
        </p:nvSpPr>
        <p:spPr>
          <a:xfrm>
            <a:off x="6543412" y="2388194"/>
            <a:ext cx="1711356" cy="365544"/>
          </a:xfrm>
        </p:spPr>
        <p:txBody>
          <a:bodyPr/>
          <a:lstStyle/>
          <a:p>
            <a:pPr marL="0" indent="0">
              <a:buNone/>
            </a:pPr>
            <a:r>
              <a:rPr lang="en-US" sz="1400" dirty="0"/>
              <a:t>REPRINT SHEET. </a:t>
            </a:r>
            <a:endParaRPr lang="es-HN" sz="1400" dirty="0"/>
          </a:p>
        </p:txBody>
      </p:sp>
      <p:sp>
        <p:nvSpPr>
          <p:cNvPr id="4" name="Date Placeholder 3">
            <a:extLst>
              <a:ext uri="{FF2B5EF4-FFF2-40B4-BE49-F238E27FC236}">
                <a16:creationId xmlns:a16="http://schemas.microsoft.com/office/drawing/2014/main" id="{3038681F-E940-4583-AB59-53121014D97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EF3173-8B11-074C-BD69-8D95680BEBD0}" type="datetime4">
              <a:rPr kumimoji="0" lang="en-US" sz="8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May 8, 2024</a:t>
            </a:fld>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09AB3EFD-FE65-4CE7-8CCC-A724E94BEA89}"/>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517710-F16E-9743-B301-D86E01E77819}" type="slidenum">
              <a:rPr kumimoji="0" lang="en-US"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800" b="1"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56735A1A-6265-4135-BCB6-86FF4A40E5D3}"/>
              </a:ext>
            </a:extLst>
          </p:cNvPr>
          <p:cNvPicPr>
            <a:picLocks noChangeAspect="1"/>
          </p:cNvPicPr>
          <p:nvPr/>
        </p:nvPicPr>
        <p:blipFill>
          <a:blip r:embed="rId2"/>
          <a:stretch>
            <a:fillRect/>
          </a:stretch>
        </p:blipFill>
        <p:spPr>
          <a:xfrm>
            <a:off x="510954" y="2841937"/>
            <a:ext cx="8120576" cy="4529721"/>
          </a:xfrm>
          <a:prstGeom prst="rect">
            <a:avLst/>
          </a:prstGeom>
        </p:spPr>
      </p:pic>
      <p:cxnSp>
        <p:nvCxnSpPr>
          <p:cNvPr id="8" name="Straight Arrow Connector 7">
            <a:extLst>
              <a:ext uri="{FF2B5EF4-FFF2-40B4-BE49-F238E27FC236}">
                <a16:creationId xmlns:a16="http://schemas.microsoft.com/office/drawing/2014/main" id="{AB7ACB16-80D6-4C30-8752-BB4FBEE620D0}"/>
              </a:ext>
            </a:extLst>
          </p:cNvPr>
          <p:cNvCxnSpPr>
            <a:cxnSpLocks/>
          </p:cNvCxnSpPr>
          <p:nvPr/>
        </p:nvCxnSpPr>
        <p:spPr>
          <a:xfrm flipH="1">
            <a:off x="1535187" y="2759978"/>
            <a:ext cx="679507" cy="141773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2" name="TextBox 11">
            <a:extLst>
              <a:ext uri="{FF2B5EF4-FFF2-40B4-BE49-F238E27FC236}">
                <a16:creationId xmlns:a16="http://schemas.microsoft.com/office/drawing/2014/main" id="{FAB94EEA-3CD7-4A94-8B70-9572D08E5FB5}"/>
              </a:ext>
            </a:extLst>
          </p:cNvPr>
          <p:cNvSpPr txBox="1"/>
          <p:nvPr/>
        </p:nvSpPr>
        <p:spPr>
          <a:xfrm>
            <a:off x="2457974" y="79570"/>
            <a:ext cx="5796793"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B75BB"/>
                </a:solidFill>
                <a:effectLst/>
                <a:uLnTx/>
                <a:uFillTx/>
                <a:latin typeface="Arial" charset="0"/>
                <a:ea typeface="ＭＳ Ｐゴシック" charset="0"/>
              </a:rPr>
              <a:t>How to re-print stamps</a:t>
            </a:r>
          </a:p>
        </p:txBody>
      </p:sp>
      <p:cxnSp>
        <p:nvCxnSpPr>
          <p:cNvPr id="14" name="Straight Arrow Connector 13">
            <a:extLst>
              <a:ext uri="{FF2B5EF4-FFF2-40B4-BE49-F238E27FC236}">
                <a16:creationId xmlns:a16="http://schemas.microsoft.com/office/drawing/2014/main" id="{A1F5929F-3DB0-44B6-8516-E15AE811BA96}"/>
              </a:ext>
            </a:extLst>
          </p:cNvPr>
          <p:cNvCxnSpPr>
            <a:cxnSpLocks/>
          </p:cNvCxnSpPr>
          <p:nvPr/>
        </p:nvCxnSpPr>
        <p:spPr>
          <a:xfrm>
            <a:off x="7331978" y="2759978"/>
            <a:ext cx="302004" cy="135062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6" name="Rectangle 15">
            <a:extLst>
              <a:ext uri="{FF2B5EF4-FFF2-40B4-BE49-F238E27FC236}">
                <a16:creationId xmlns:a16="http://schemas.microsoft.com/office/drawing/2014/main" id="{E06D29EA-D730-42EC-8CFB-799D14CECFFC}"/>
              </a:ext>
            </a:extLst>
          </p:cNvPr>
          <p:cNvSpPr/>
          <p:nvPr/>
        </p:nvSpPr>
        <p:spPr>
          <a:xfrm>
            <a:off x="7399090" y="4110606"/>
            <a:ext cx="604007" cy="282575"/>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3FF15295-6A46-4C59-9E9F-F52F34E70EFF}"/>
              </a:ext>
            </a:extLst>
          </p:cNvPr>
          <p:cNvSpPr txBox="1"/>
          <p:nvPr/>
        </p:nvSpPr>
        <p:spPr>
          <a:xfrm>
            <a:off x="4739779" y="1336192"/>
            <a:ext cx="4576194" cy="101566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1B75BB"/>
                </a:solidFill>
                <a:effectLst/>
                <a:highlight>
                  <a:srgbClr val="FF0000"/>
                </a:highlight>
                <a:uLnTx/>
                <a:uFillTx/>
                <a:latin typeface="Arial" charset="0"/>
                <a:ea typeface="ＭＳ Ｐゴシック" charset="0"/>
              </a:rPr>
              <a:t>NOTE: </a:t>
            </a:r>
            <a:r>
              <a:rPr kumimoji="0" lang="en-US" sz="1200" b="0" i="0" u="none" strike="noStrike" kern="1200" cap="none" spc="0" normalizeH="0" baseline="0" noProof="0" dirty="0">
                <a:ln>
                  <a:noFill/>
                </a:ln>
                <a:solidFill>
                  <a:srgbClr val="FF0000"/>
                </a:solidFill>
                <a:effectLst/>
                <a:highlight>
                  <a:srgbClr val="FFFF00"/>
                </a:highlight>
                <a:uLnTx/>
                <a:uFillTx/>
                <a:latin typeface="Arial" charset="0"/>
                <a:ea typeface="ＭＳ Ｐゴシック" charset="0"/>
              </a:rPr>
              <a:t>Only one reprint of a stamp sheet is permitted by USPS regulations and must be done within 24 hours of the original print. The original sheet must be destroyed.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highlight>
                  <a:srgbClr val="FFFF00"/>
                </a:highlight>
                <a:uLnTx/>
                <a:uFillTx/>
                <a:latin typeface="Arial" charset="0"/>
                <a:ea typeface="ＭＳ Ｐゴシック" charset="0"/>
              </a:rPr>
              <a:t>Read and acknowledge the reprint disclaimer by clicking Confirm</a:t>
            </a:r>
            <a:r>
              <a:rPr kumimoji="0" lang="en-US" sz="1200" b="0" i="0" u="none" strike="noStrike" kern="1200" cap="none" spc="0" normalizeH="0" baseline="0" noProof="0" dirty="0">
                <a:ln>
                  <a:noFill/>
                </a:ln>
                <a:solidFill>
                  <a:srgbClr val="1B75BB"/>
                </a:solidFill>
                <a:effectLst/>
                <a:highlight>
                  <a:srgbClr val="FFFF00"/>
                </a:highlight>
                <a:uLnTx/>
                <a:uFillTx/>
                <a:latin typeface="Arial" charset="0"/>
                <a:ea typeface="ＭＳ Ｐゴシック" charset="0"/>
              </a:rPr>
              <a:t>.</a:t>
            </a:r>
          </a:p>
        </p:txBody>
      </p:sp>
    </p:spTree>
    <p:extLst>
      <p:ext uri="{BB962C8B-B14F-4D97-AF65-F5344CB8AC3E}">
        <p14:creationId xmlns:p14="http://schemas.microsoft.com/office/powerpoint/2010/main" val="234596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B596-7F2F-4F69-A0AD-41F8731C9C43}"/>
              </a:ext>
            </a:extLst>
          </p:cNvPr>
          <p:cNvSpPr>
            <a:spLocks noGrp="1"/>
          </p:cNvSpPr>
          <p:nvPr>
            <p:ph type="title"/>
          </p:nvPr>
        </p:nvSpPr>
        <p:spPr>
          <a:xfrm>
            <a:off x="2912165" y="698501"/>
            <a:ext cx="3319670" cy="692150"/>
          </a:xfrm>
        </p:spPr>
        <p:txBody>
          <a:bodyPr/>
          <a:lstStyle/>
          <a:p>
            <a:r>
              <a:rPr lang="en-CA" dirty="0"/>
              <a:t>Table of Contents</a:t>
            </a:r>
          </a:p>
        </p:txBody>
      </p:sp>
      <p:sp>
        <p:nvSpPr>
          <p:cNvPr id="3" name="Content Placeholder 2">
            <a:extLst>
              <a:ext uri="{FF2B5EF4-FFF2-40B4-BE49-F238E27FC236}">
                <a16:creationId xmlns:a16="http://schemas.microsoft.com/office/drawing/2014/main" id="{9396A012-819A-4499-9165-616A28B8C9D6}"/>
              </a:ext>
            </a:extLst>
          </p:cNvPr>
          <p:cNvSpPr>
            <a:spLocks noGrp="1"/>
          </p:cNvSpPr>
          <p:nvPr>
            <p:ph idx="1"/>
          </p:nvPr>
        </p:nvSpPr>
        <p:spPr>
          <a:xfrm>
            <a:off x="914400" y="1528555"/>
            <a:ext cx="8229600" cy="5467349"/>
          </a:xfrm>
        </p:spPr>
        <p:txBody>
          <a:bodyPr/>
          <a:lstStyle/>
          <a:p>
            <a:pPr marL="0" indent="0">
              <a:buNone/>
            </a:pPr>
            <a:endParaRPr lang="en-CA" dirty="0"/>
          </a:p>
          <a:p>
            <a:r>
              <a:rPr lang="en-US" sz="2000" dirty="0"/>
              <a:t>How to Log In to Send Pro Enterprise</a:t>
            </a:r>
          </a:p>
          <a:p>
            <a:r>
              <a:rPr lang="en-US" sz="2000" dirty="0"/>
              <a:t>How to Ship a Package</a:t>
            </a:r>
          </a:p>
          <a:p>
            <a:r>
              <a:rPr lang="en-US" sz="2000" dirty="0"/>
              <a:t>How to See Shipping History, Track and Void a Shipment</a:t>
            </a:r>
          </a:p>
          <a:p>
            <a:r>
              <a:rPr lang="en-US" sz="2000" dirty="0"/>
              <a:t>How to Print Stamps</a:t>
            </a:r>
          </a:p>
          <a:p>
            <a:r>
              <a:rPr lang="en-US" sz="2000" dirty="0"/>
              <a:t>How to Send Certified Mail/Proof of Mailing</a:t>
            </a:r>
          </a:p>
          <a:p>
            <a:r>
              <a:rPr lang="en-US" sz="2000" dirty="0"/>
              <a:t>How to Re-Print Stamps</a:t>
            </a:r>
          </a:p>
          <a:p>
            <a:r>
              <a:rPr lang="en-US" sz="2000" dirty="0"/>
              <a:t>How to view stamp print history</a:t>
            </a:r>
          </a:p>
          <a:p>
            <a:r>
              <a:rPr lang="en-US" sz="2000" dirty="0"/>
              <a:t>How to Align the Printer correctly to print stamps</a:t>
            </a:r>
          </a:p>
          <a:p>
            <a:r>
              <a:rPr lang="en-US" sz="2000" dirty="0"/>
              <a:t>Rollins – Ordering Supplies</a:t>
            </a:r>
          </a:p>
          <a:p>
            <a:r>
              <a:rPr lang="en-US" sz="2000" dirty="0"/>
              <a:t>Internal Rollins Support</a:t>
            </a:r>
          </a:p>
        </p:txBody>
      </p:sp>
      <p:sp>
        <p:nvSpPr>
          <p:cNvPr id="4" name="Date Placeholder 3">
            <a:extLst>
              <a:ext uri="{FF2B5EF4-FFF2-40B4-BE49-F238E27FC236}">
                <a16:creationId xmlns:a16="http://schemas.microsoft.com/office/drawing/2014/main" id="{87626AF2-4612-44DB-8FF1-BD74C889E5FB}"/>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E1F22331-5636-42F9-B220-1CCD718D02FB}"/>
              </a:ext>
            </a:extLst>
          </p:cNvPr>
          <p:cNvSpPr>
            <a:spLocks noGrp="1"/>
          </p:cNvSpPr>
          <p:nvPr>
            <p:ph type="sldNum" sz="quarter" idx="11"/>
          </p:nvPr>
        </p:nvSpPr>
        <p:spPr/>
        <p:txBody>
          <a:bodyPr/>
          <a:lstStyle/>
          <a:p>
            <a:pPr>
              <a:defRPr/>
            </a:pPr>
            <a:fld id="{C0517710-F16E-9743-B301-D86E01E77819}" type="slidenum">
              <a:rPr lang="en-US" smtClean="0"/>
              <a:pPr>
                <a:defRPr/>
              </a:pPr>
              <a:t>2</a:t>
            </a:fld>
            <a:endParaRPr lang="en-US" dirty="0"/>
          </a:p>
        </p:txBody>
      </p:sp>
    </p:spTree>
    <p:extLst>
      <p:ext uri="{BB962C8B-B14F-4D97-AF65-F5344CB8AC3E}">
        <p14:creationId xmlns:p14="http://schemas.microsoft.com/office/powerpoint/2010/main" val="2639151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2669220" y="498670"/>
            <a:ext cx="4973152" cy="960696"/>
          </a:xfrm>
        </p:spPr>
        <p:txBody>
          <a:bodyPr/>
          <a:lstStyle/>
          <a:p>
            <a:pPr defTabSz="914400" fontAlgn="auto">
              <a:spcBef>
                <a:spcPts val="0"/>
              </a:spcBef>
              <a:spcAft>
                <a:spcPts val="0"/>
              </a:spcAft>
            </a:pPr>
            <a:br>
              <a:rPr lang="en-US" sz="3200" dirty="0"/>
            </a:br>
            <a:br>
              <a:rPr lang="en-US" sz="1800" b="1" dirty="0">
                <a:solidFill>
                  <a:srgbClr val="000000"/>
                </a:solidFill>
                <a:latin typeface="Garamond" panose="02020404030301010803"/>
                <a:ea typeface="+mn-ea"/>
                <a:cs typeface="+mn-cs"/>
              </a:rPr>
            </a:br>
            <a:br>
              <a:rPr lang="en-US" sz="1800" dirty="0">
                <a:solidFill>
                  <a:srgbClr val="000000"/>
                </a:solidFill>
                <a:latin typeface="Garamond" panose="02020404030301010803"/>
                <a:ea typeface="+mn-ea"/>
                <a:cs typeface="+mn-cs"/>
              </a:rPr>
            </a:br>
            <a:br>
              <a:rPr lang="en-US" sz="2000" dirty="0">
                <a:solidFill>
                  <a:srgbClr val="000000">
                    <a:lumMod val="85000"/>
                    <a:lumOff val="15000"/>
                  </a:srgbClr>
                </a:solidFill>
                <a:latin typeface="Garamond" panose="02020404030301010803"/>
                <a:ea typeface="+mn-ea"/>
                <a:cs typeface="+mn-cs"/>
              </a:rPr>
            </a:br>
            <a:endParaRPr lang="en-US" sz="20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EF3173-8B11-074C-BD69-8D95680BEBD0}" type="datetime4">
              <a:rPr kumimoji="0" lang="en-US" sz="8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May 8, 2024</a:t>
            </a:fld>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517710-F16E-9743-B301-D86E01E77819}" type="slidenum">
              <a:rPr kumimoji="0" lang="en-US"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171D6C6C-0D27-443C-8524-120A6B8ACB9B}"/>
              </a:ext>
            </a:extLst>
          </p:cNvPr>
          <p:cNvSpPr>
            <a:spLocks noGrp="1"/>
          </p:cNvSpPr>
          <p:nvPr>
            <p:ph idx="1"/>
          </p:nvPr>
        </p:nvSpPr>
        <p:spPr>
          <a:xfrm>
            <a:off x="512470" y="574478"/>
            <a:ext cx="8229600" cy="6980392"/>
          </a:xfrm>
        </p:spPr>
        <p:txBody>
          <a:bodyPr/>
          <a:lstStyle/>
          <a:p>
            <a:endParaRPr lang="en-US" dirty="0"/>
          </a:p>
          <a:p>
            <a:pPr marL="0" indent="0">
              <a:buNone/>
            </a:pPr>
            <a:endParaRPr lang="en-US" dirty="0"/>
          </a:p>
        </p:txBody>
      </p:sp>
      <p:sp>
        <p:nvSpPr>
          <p:cNvPr id="10" name="TextBox 9">
            <a:extLst>
              <a:ext uri="{FF2B5EF4-FFF2-40B4-BE49-F238E27FC236}">
                <a16:creationId xmlns:a16="http://schemas.microsoft.com/office/drawing/2014/main" id="{F684AAF0-ED75-4E68-95B3-054270458F87}"/>
              </a:ext>
            </a:extLst>
          </p:cNvPr>
          <p:cNvSpPr txBox="1"/>
          <p:nvPr/>
        </p:nvSpPr>
        <p:spPr>
          <a:xfrm>
            <a:off x="3275324" y="699730"/>
            <a:ext cx="3408642" cy="73866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4B4B4B">
                    <a:lumMod val="50000"/>
                  </a:srgbClr>
                </a:solidFill>
                <a:effectLst/>
                <a:uLnTx/>
                <a:uFillTx/>
                <a:latin typeface="Arial" charset="0"/>
                <a:ea typeface="ＭＳ Ｐゴシック" charset="0"/>
              </a:rPr>
              <a:t>Open the Stamps app. If using the Desktop App, click Print Stamps from the landing page.</a:t>
            </a:r>
          </a:p>
        </p:txBody>
      </p:sp>
      <p:sp>
        <p:nvSpPr>
          <p:cNvPr id="11" name="TextBox 10">
            <a:extLst>
              <a:ext uri="{FF2B5EF4-FFF2-40B4-BE49-F238E27FC236}">
                <a16:creationId xmlns:a16="http://schemas.microsoft.com/office/drawing/2014/main" id="{FFBDB951-ADC9-4E0A-A33B-AF881EFB02BF}"/>
              </a:ext>
            </a:extLst>
          </p:cNvPr>
          <p:cNvSpPr txBox="1"/>
          <p:nvPr/>
        </p:nvSpPr>
        <p:spPr>
          <a:xfrm>
            <a:off x="1752808" y="52329"/>
            <a:ext cx="7123552"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1B75BB"/>
                </a:solidFill>
                <a:effectLst/>
                <a:uLnTx/>
                <a:uFillTx/>
                <a:latin typeface="Arial" charset="0"/>
                <a:ea typeface="ＭＳ Ｐゴシック" charset="0"/>
              </a:rPr>
              <a:t>How to view stamp print history</a:t>
            </a:r>
            <a:endParaRPr kumimoji="0" lang="es-HN" sz="3200" b="0" i="0" u="none" strike="noStrike" kern="1200" cap="none" spc="0" normalizeH="0" baseline="0" noProof="0" dirty="0">
              <a:ln>
                <a:noFill/>
              </a:ln>
              <a:solidFill>
                <a:srgbClr val="1B75BB"/>
              </a:solidFill>
              <a:effectLst/>
              <a:uLnTx/>
              <a:uFillTx/>
              <a:latin typeface="Arial" charset="0"/>
              <a:ea typeface="ＭＳ Ｐゴシック" charset="0"/>
            </a:endParaRPr>
          </a:p>
        </p:txBody>
      </p:sp>
      <p:pic>
        <p:nvPicPr>
          <p:cNvPr id="3" name="Picture 2">
            <a:extLst>
              <a:ext uri="{FF2B5EF4-FFF2-40B4-BE49-F238E27FC236}">
                <a16:creationId xmlns:a16="http://schemas.microsoft.com/office/drawing/2014/main" id="{FCC35BDA-09B2-9A15-7CA0-EE01490EB9A5}"/>
              </a:ext>
            </a:extLst>
          </p:cNvPr>
          <p:cNvPicPr>
            <a:picLocks noChangeAspect="1"/>
          </p:cNvPicPr>
          <p:nvPr/>
        </p:nvPicPr>
        <p:blipFill>
          <a:blip r:embed="rId2"/>
          <a:stretch>
            <a:fillRect/>
          </a:stretch>
        </p:blipFill>
        <p:spPr>
          <a:xfrm>
            <a:off x="456843" y="1793495"/>
            <a:ext cx="8230313" cy="4359018"/>
          </a:xfrm>
          <a:prstGeom prst="rect">
            <a:avLst/>
          </a:prstGeom>
        </p:spPr>
      </p:pic>
      <p:cxnSp>
        <p:nvCxnSpPr>
          <p:cNvPr id="12" name="Straight Arrow Connector 11">
            <a:extLst>
              <a:ext uri="{FF2B5EF4-FFF2-40B4-BE49-F238E27FC236}">
                <a16:creationId xmlns:a16="http://schemas.microsoft.com/office/drawing/2014/main" id="{10B160DD-15F6-53A7-096D-5C7A177E0B32}"/>
              </a:ext>
            </a:extLst>
          </p:cNvPr>
          <p:cNvCxnSpPr/>
          <p:nvPr/>
        </p:nvCxnSpPr>
        <p:spPr>
          <a:xfrm flipH="1">
            <a:off x="2093843" y="1459366"/>
            <a:ext cx="1908314" cy="185367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99DC312D-D5B4-EBC7-ED2C-1B473C8A495A}"/>
              </a:ext>
            </a:extLst>
          </p:cNvPr>
          <p:cNvSpPr/>
          <p:nvPr/>
        </p:nvSpPr>
        <p:spPr>
          <a:xfrm>
            <a:off x="622852" y="3538330"/>
            <a:ext cx="2046368" cy="2650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334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717D-DA1C-4AAD-B16C-210680400AB4}"/>
              </a:ext>
            </a:extLst>
          </p:cNvPr>
          <p:cNvSpPr>
            <a:spLocks noGrp="1"/>
          </p:cNvSpPr>
          <p:nvPr>
            <p:ph type="title"/>
          </p:nvPr>
        </p:nvSpPr>
        <p:spPr>
          <a:xfrm>
            <a:off x="2017552" y="103436"/>
            <a:ext cx="8229600" cy="692150"/>
          </a:xfrm>
        </p:spPr>
        <p:txBody>
          <a:bodyPr/>
          <a:lstStyle/>
          <a:p>
            <a:r>
              <a:rPr lang="en-US" sz="2800" dirty="0"/>
              <a:t>How to view stamp print history</a:t>
            </a:r>
            <a:endParaRPr lang="es-HN" sz="2800" dirty="0"/>
          </a:p>
        </p:txBody>
      </p:sp>
      <p:pic>
        <p:nvPicPr>
          <p:cNvPr id="7" name="Content Placeholder 6">
            <a:extLst>
              <a:ext uri="{FF2B5EF4-FFF2-40B4-BE49-F238E27FC236}">
                <a16:creationId xmlns:a16="http://schemas.microsoft.com/office/drawing/2014/main" id="{776355C7-748E-4BFA-BF2F-0BDFF9BEB2B0}"/>
              </a:ext>
            </a:extLst>
          </p:cNvPr>
          <p:cNvPicPr>
            <a:picLocks noGrp="1" noChangeAspect="1"/>
          </p:cNvPicPr>
          <p:nvPr>
            <p:ph idx="1"/>
          </p:nvPr>
        </p:nvPicPr>
        <p:blipFill>
          <a:blip r:embed="rId2"/>
          <a:stretch>
            <a:fillRect/>
          </a:stretch>
        </p:blipFill>
        <p:spPr>
          <a:xfrm>
            <a:off x="583035" y="1274763"/>
            <a:ext cx="8124737" cy="4525962"/>
          </a:xfrm>
        </p:spPr>
      </p:pic>
      <p:sp>
        <p:nvSpPr>
          <p:cNvPr id="4" name="Date Placeholder 3">
            <a:extLst>
              <a:ext uri="{FF2B5EF4-FFF2-40B4-BE49-F238E27FC236}">
                <a16:creationId xmlns:a16="http://schemas.microsoft.com/office/drawing/2014/main" id="{0C668F91-0659-4F9B-909B-7A812B613420}"/>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EF3173-8B11-074C-BD69-8D95680BEBD0}" type="datetime4">
              <a:rPr kumimoji="0" lang="en-US" sz="8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May 8, 2024</a:t>
            </a:fld>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6741CED6-0C66-4646-AAF3-65664A7B096C}"/>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517710-F16E-9743-B301-D86E01E77819}" type="slidenum">
              <a:rPr kumimoji="0" lang="en-US" sz="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1B3E03F5-097B-478A-A7CF-8BD45347AE2F}"/>
              </a:ext>
            </a:extLst>
          </p:cNvPr>
          <p:cNvSpPr/>
          <p:nvPr/>
        </p:nvSpPr>
        <p:spPr>
          <a:xfrm>
            <a:off x="3330429" y="1803633"/>
            <a:ext cx="453006" cy="22650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2" name="Straight Arrow Connector 11">
            <a:extLst>
              <a:ext uri="{FF2B5EF4-FFF2-40B4-BE49-F238E27FC236}">
                <a16:creationId xmlns:a16="http://schemas.microsoft.com/office/drawing/2014/main" id="{FDB12150-DACF-45C8-AFB6-A56CF3E82A46}"/>
              </a:ext>
            </a:extLst>
          </p:cNvPr>
          <p:cNvCxnSpPr>
            <a:cxnSpLocks/>
          </p:cNvCxnSpPr>
          <p:nvPr/>
        </p:nvCxnSpPr>
        <p:spPr>
          <a:xfrm flipH="1">
            <a:off x="3640823" y="1367676"/>
            <a:ext cx="142612" cy="47708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3" name="TextBox 2">
            <a:extLst>
              <a:ext uri="{FF2B5EF4-FFF2-40B4-BE49-F238E27FC236}">
                <a16:creationId xmlns:a16="http://schemas.microsoft.com/office/drawing/2014/main" id="{4CD91A4F-5D79-40B3-B494-E44D19E97989}"/>
              </a:ext>
            </a:extLst>
          </p:cNvPr>
          <p:cNvSpPr txBox="1"/>
          <p:nvPr/>
        </p:nvSpPr>
        <p:spPr>
          <a:xfrm>
            <a:off x="3389151" y="906011"/>
            <a:ext cx="2684477"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B4B4B">
                    <a:lumMod val="50000"/>
                  </a:srgbClr>
                </a:solidFill>
                <a:effectLst/>
                <a:uLnTx/>
                <a:uFillTx/>
                <a:latin typeface="Arial" charset="0"/>
                <a:ea typeface="ＭＳ Ｐゴシック" charset="0"/>
              </a:rPr>
              <a:t>Click on History and you will see the list of printed stamps.</a:t>
            </a:r>
            <a:endParaRPr kumimoji="0" lang="es-HN" sz="1200" b="0" i="0" u="none" strike="noStrike" kern="1200" cap="none" spc="0" normalizeH="0" baseline="0" noProof="0" dirty="0">
              <a:ln>
                <a:noFill/>
              </a:ln>
              <a:solidFill>
                <a:srgbClr val="4B4B4B">
                  <a:lumMod val="50000"/>
                </a:srgbClr>
              </a:solidFill>
              <a:effectLst/>
              <a:uLnTx/>
              <a:uFillTx/>
              <a:latin typeface="Arial" charset="0"/>
              <a:ea typeface="ＭＳ Ｐゴシック" charset="0"/>
            </a:endParaRPr>
          </a:p>
        </p:txBody>
      </p:sp>
      <p:sp>
        <p:nvSpPr>
          <p:cNvPr id="15" name="Oval 14">
            <a:extLst>
              <a:ext uri="{FF2B5EF4-FFF2-40B4-BE49-F238E27FC236}">
                <a16:creationId xmlns:a16="http://schemas.microsoft.com/office/drawing/2014/main" id="{469F7EBF-77BE-4C26-A516-4B88B40160F0}"/>
              </a:ext>
            </a:extLst>
          </p:cNvPr>
          <p:cNvSpPr/>
          <p:nvPr/>
        </p:nvSpPr>
        <p:spPr>
          <a:xfrm>
            <a:off x="2357306" y="2073321"/>
            <a:ext cx="6525630" cy="2172128"/>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s-HN"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3320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563217" y="-82832"/>
            <a:ext cx="8229600" cy="1364025"/>
          </a:xfrm>
        </p:spPr>
        <p:txBody>
          <a:bodyPr/>
          <a:lstStyle/>
          <a:p>
            <a:pPr algn="ctr" defTabSz="914400" fontAlgn="auto">
              <a:spcBef>
                <a:spcPts val="0"/>
              </a:spcBef>
              <a:spcAft>
                <a:spcPts val="0"/>
              </a:spcAft>
            </a:pPr>
            <a:br>
              <a:rPr lang="en-US" sz="1800" b="1" dirty="0">
                <a:solidFill>
                  <a:srgbClr val="000000"/>
                </a:solidFill>
                <a:latin typeface="Garamond" panose="02020404030301010803"/>
                <a:ea typeface="+mn-ea"/>
                <a:cs typeface="+mn-cs"/>
              </a:rPr>
            </a:br>
            <a:r>
              <a:rPr lang="en-US" sz="2400" dirty="0"/>
              <a:t>How to Align the Printer correctly to print stamps</a:t>
            </a:r>
            <a:br>
              <a:rPr lang="en-US" sz="1800" dirty="0"/>
            </a:br>
            <a:br>
              <a:rPr lang="en-US" sz="1800" dirty="0">
                <a:solidFill>
                  <a:srgbClr val="000000"/>
                </a:solidFill>
                <a:latin typeface="Garamond" panose="02020404030301010803"/>
                <a:ea typeface="+mn-ea"/>
                <a:cs typeface="+mn-cs"/>
              </a:rPr>
            </a:br>
            <a:br>
              <a:rPr lang="en-US" sz="2000" dirty="0">
                <a:solidFill>
                  <a:srgbClr val="000000">
                    <a:lumMod val="85000"/>
                    <a:lumOff val="15000"/>
                  </a:srgbClr>
                </a:solidFill>
                <a:latin typeface="Garamond" panose="02020404030301010803"/>
                <a:ea typeface="+mn-ea"/>
                <a:cs typeface="+mn-cs"/>
              </a:rPr>
            </a:br>
            <a:endParaRPr lang="en-US" sz="20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a:defRPr/>
            </a:pPr>
            <a:fld id="{C0517710-F16E-9743-B301-D86E01E77819}" type="slidenum">
              <a:rPr lang="en-US" smtClean="0"/>
              <a:pPr>
                <a:defRPr/>
              </a:pPr>
              <a:t>22</a:t>
            </a:fld>
            <a:endParaRPr lang="en-US" dirty="0"/>
          </a:p>
        </p:txBody>
      </p:sp>
      <p:sp>
        <p:nvSpPr>
          <p:cNvPr id="6" name="Content Placeholder 5">
            <a:extLst>
              <a:ext uri="{FF2B5EF4-FFF2-40B4-BE49-F238E27FC236}">
                <a16:creationId xmlns:a16="http://schemas.microsoft.com/office/drawing/2014/main" id="{516E18CF-E711-4EEB-A811-3C751F547EE0}"/>
              </a:ext>
            </a:extLst>
          </p:cNvPr>
          <p:cNvSpPr>
            <a:spLocks noGrp="1"/>
          </p:cNvSpPr>
          <p:nvPr>
            <p:ph idx="1"/>
          </p:nvPr>
        </p:nvSpPr>
        <p:spPr>
          <a:xfrm>
            <a:off x="5519957" y="915258"/>
            <a:ext cx="3490694" cy="2417988"/>
          </a:xfrm>
        </p:spPr>
        <p:txBody>
          <a:bodyPr/>
          <a:lstStyle/>
          <a:p>
            <a:pPr marL="0" marR="0">
              <a:lnSpc>
                <a:spcPct val="107000"/>
              </a:lnSpc>
              <a:spcBef>
                <a:spcPts val="200"/>
              </a:spcBef>
              <a:spcAft>
                <a:spcPts val="0"/>
              </a:spcAft>
            </a:pPr>
            <a:r>
              <a:rPr lang="en-US" sz="1200" b="1" dirty="0">
                <a:solidFill>
                  <a:srgbClr val="C00000"/>
                </a:solidFill>
                <a:effectLst/>
                <a:latin typeface="+mn-lt"/>
                <a:ea typeface="Times New Roman" panose="02020603050405020304" pitchFamily="18" charset="0"/>
                <a:cs typeface="Times New Roman" panose="02020603050405020304" pitchFamily="18" charset="0"/>
              </a:rPr>
              <a:t>Stamp Sheet Printer Alignment (Using Google Chrome – Recommended Browser)</a:t>
            </a:r>
            <a:endParaRPr lang="es-HN" sz="1200" b="1" dirty="0">
              <a:solidFill>
                <a:srgbClr val="C00000"/>
              </a:solidFill>
              <a:effectLst/>
              <a:latin typeface="+mn-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When a user is doing a test print, in the printer dialog box, click the </a:t>
            </a:r>
            <a:r>
              <a:rPr lang="en-US" sz="1200" b="1" dirty="0">
                <a:effectLst/>
                <a:latin typeface="+mn-lt"/>
                <a:ea typeface="Calibri" panose="020F0502020204030204" pitchFamily="34" charset="0"/>
                <a:cs typeface="Times New Roman" panose="02020603050405020304" pitchFamily="18" charset="0"/>
              </a:rPr>
              <a:t>MORE SETTINGS </a:t>
            </a:r>
            <a:r>
              <a:rPr lang="en-US" sz="1200" dirty="0">
                <a:effectLst/>
                <a:latin typeface="+mn-lt"/>
                <a:ea typeface="Calibri" panose="020F0502020204030204" pitchFamily="34" charset="0"/>
                <a:cs typeface="Times New Roman" panose="02020603050405020304" pitchFamily="18" charset="0"/>
              </a:rPr>
              <a:t>down arrow.  In the </a:t>
            </a:r>
            <a:r>
              <a:rPr lang="en-US" sz="1200" b="1" dirty="0">
                <a:effectLst/>
                <a:latin typeface="+mn-lt"/>
                <a:ea typeface="Calibri" panose="020F0502020204030204" pitchFamily="34" charset="0"/>
                <a:cs typeface="Times New Roman" panose="02020603050405020304" pitchFamily="18" charset="0"/>
              </a:rPr>
              <a:t>SCALE</a:t>
            </a:r>
            <a:r>
              <a:rPr lang="en-US" sz="1200" dirty="0">
                <a:effectLst/>
                <a:latin typeface="+mn-lt"/>
                <a:ea typeface="Calibri" panose="020F0502020204030204" pitchFamily="34" charset="0"/>
                <a:cs typeface="Times New Roman" panose="02020603050405020304" pitchFamily="18" charset="0"/>
              </a:rPr>
              <a:t> section in image 2, select “</a:t>
            </a:r>
            <a:r>
              <a:rPr lang="en-US" sz="1200" b="1" dirty="0">
                <a:effectLst/>
                <a:latin typeface="+mn-lt"/>
                <a:ea typeface="Calibri" panose="020F0502020204030204" pitchFamily="34" charset="0"/>
                <a:cs typeface="Times New Roman" panose="02020603050405020304" pitchFamily="18" charset="0"/>
              </a:rPr>
              <a:t>Default</a:t>
            </a:r>
            <a:r>
              <a:rPr lang="en-US" sz="1200" dirty="0">
                <a:effectLst/>
                <a:latin typeface="+mn-lt"/>
                <a:ea typeface="Calibri" panose="020F0502020204030204" pitchFamily="34" charset="0"/>
                <a:cs typeface="Times New Roman" panose="02020603050405020304" pitchFamily="18" charset="0"/>
              </a:rPr>
              <a:t>”.  Put the test print page in and make sure the print lines up. Then hit </a:t>
            </a:r>
            <a:r>
              <a:rPr lang="en-US" sz="1200" b="1" dirty="0">
                <a:effectLst/>
                <a:latin typeface="+mn-lt"/>
                <a:ea typeface="Calibri" panose="020F0502020204030204" pitchFamily="34" charset="0"/>
                <a:cs typeface="Times New Roman" panose="02020603050405020304" pitchFamily="18" charset="0"/>
              </a:rPr>
              <a:t>PRINT</a:t>
            </a:r>
            <a:r>
              <a:rPr lang="en-US" sz="1200" dirty="0">
                <a:effectLst/>
                <a:latin typeface="+mn-lt"/>
                <a:ea typeface="Calibri" panose="020F0502020204030204" pitchFamily="34" charset="0"/>
                <a:cs typeface="Times New Roman" panose="02020603050405020304" pitchFamily="18" charset="0"/>
              </a:rPr>
              <a:t>.</a:t>
            </a:r>
            <a:endParaRPr lang="es-HN" sz="1200" dirty="0">
              <a:effectLst/>
              <a:latin typeface="+mn-lt"/>
              <a:ea typeface="Calibri" panose="020F0502020204030204" pitchFamily="34" charset="0"/>
              <a:cs typeface="Times New Roman" panose="02020603050405020304" pitchFamily="18" charset="0"/>
            </a:endParaRPr>
          </a:p>
          <a:p>
            <a:pPr marL="0" indent="0">
              <a:buNone/>
            </a:pPr>
            <a:endParaRPr lang="en-US" sz="1400" b="1" dirty="0">
              <a:solidFill>
                <a:srgbClr val="FF0000"/>
              </a:solidFill>
            </a:endParaRPr>
          </a:p>
        </p:txBody>
      </p:sp>
      <p:pic>
        <p:nvPicPr>
          <p:cNvPr id="3" name="Picture 2">
            <a:extLst>
              <a:ext uri="{FF2B5EF4-FFF2-40B4-BE49-F238E27FC236}">
                <a16:creationId xmlns:a16="http://schemas.microsoft.com/office/drawing/2014/main" id="{914911A6-0769-4188-B4C3-776563EE3DB2}"/>
              </a:ext>
            </a:extLst>
          </p:cNvPr>
          <p:cNvPicPr>
            <a:picLocks noChangeAspect="1"/>
          </p:cNvPicPr>
          <p:nvPr/>
        </p:nvPicPr>
        <p:blipFill>
          <a:blip r:embed="rId2"/>
          <a:stretch>
            <a:fillRect/>
          </a:stretch>
        </p:blipFill>
        <p:spPr>
          <a:xfrm>
            <a:off x="0" y="570452"/>
            <a:ext cx="5519957" cy="2968324"/>
          </a:xfrm>
          <a:prstGeom prst="rect">
            <a:avLst/>
          </a:prstGeom>
        </p:spPr>
      </p:pic>
      <p:pic>
        <p:nvPicPr>
          <p:cNvPr id="7" name="Picture 6">
            <a:extLst>
              <a:ext uri="{FF2B5EF4-FFF2-40B4-BE49-F238E27FC236}">
                <a16:creationId xmlns:a16="http://schemas.microsoft.com/office/drawing/2014/main" id="{76A4B5DF-A27F-4A80-9A2A-C95ADBAD5F9F}"/>
              </a:ext>
            </a:extLst>
          </p:cNvPr>
          <p:cNvPicPr>
            <a:picLocks noChangeAspect="1"/>
          </p:cNvPicPr>
          <p:nvPr/>
        </p:nvPicPr>
        <p:blipFill>
          <a:blip r:embed="rId3"/>
          <a:stretch>
            <a:fillRect/>
          </a:stretch>
        </p:blipFill>
        <p:spPr>
          <a:xfrm>
            <a:off x="2823328" y="3524755"/>
            <a:ext cx="5944115" cy="2980820"/>
          </a:xfrm>
          <a:prstGeom prst="rect">
            <a:avLst/>
          </a:prstGeom>
        </p:spPr>
      </p:pic>
      <p:sp>
        <p:nvSpPr>
          <p:cNvPr id="9" name="TextBox 8">
            <a:extLst>
              <a:ext uri="{FF2B5EF4-FFF2-40B4-BE49-F238E27FC236}">
                <a16:creationId xmlns:a16="http://schemas.microsoft.com/office/drawing/2014/main" id="{551C947D-2F44-4F7A-81A9-D990E787E055}"/>
              </a:ext>
            </a:extLst>
          </p:cNvPr>
          <p:cNvSpPr txBox="1"/>
          <p:nvPr/>
        </p:nvSpPr>
        <p:spPr>
          <a:xfrm>
            <a:off x="103197" y="4000416"/>
            <a:ext cx="2720131" cy="2251835"/>
          </a:xfrm>
          <a:prstGeom prst="rect">
            <a:avLst/>
          </a:prstGeom>
          <a:noFill/>
        </p:spPr>
        <p:txBody>
          <a:bodyPr wrap="square">
            <a:spAutoFit/>
          </a:bodyPr>
          <a:lstStyle/>
          <a:p>
            <a:pPr marL="0" marR="0">
              <a:lnSpc>
                <a:spcPct val="107000"/>
              </a:lnSpc>
              <a:spcBef>
                <a:spcPts val="200"/>
              </a:spcBef>
              <a:spcAft>
                <a:spcPts val="0"/>
              </a:spcAft>
            </a:pPr>
            <a:r>
              <a:rPr lang="en-US" sz="1200" b="1" dirty="0">
                <a:solidFill>
                  <a:srgbClr val="C00000"/>
                </a:solidFill>
                <a:effectLst/>
                <a:latin typeface="+mn-lt"/>
                <a:ea typeface="Times New Roman" panose="02020603050405020304" pitchFamily="18" charset="0"/>
                <a:cs typeface="Times New Roman" panose="02020603050405020304" pitchFamily="18" charset="0"/>
              </a:rPr>
              <a:t>If </a:t>
            </a:r>
            <a:r>
              <a:rPr lang="en-US" sz="1200" b="1" dirty="0">
                <a:solidFill>
                  <a:srgbClr val="C00000"/>
                </a:solidFill>
                <a:latin typeface="+mn-lt"/>
                <a:ea typeface="Times New Roman" panose="02020603050405020304" pitchFamily="18" charset="0"/>
                <a:cs typeface="Times New Roman" panose="02020603050405020304" pitchFamily="18" charset="0"/>
              </a:rPr>
              <a:t>the user is</a:t>
            </a:r>
            <a:r>
              <a:rPr lang="en-US" sz="1200" b="1" dirty="0">
                <a:solidFill>
                  <a:srgbClr val="C00000"/>
                </a:solidFill>
                <a:effectLst/>
                <a:latin typeface="+mn-lt"/>
                <a:ea typeface="Times New Roman" panose="02020603050405020304" pitchFamily="18" charset="0"/>
                <a:cs typeface="Times New Roman" panose="02020603050405020304" pitchFamily="18" charset="0"/>
              </a:rPr>
              <a:t> having a difficult time controlling what print tray </a:t>
            </a:r>
            <a:r>
              <a:rPr lang="en-US" sz="1200" b="1" dirty="0">
                <a:solidFill>
                  <a:srgbClr val="C00000"/>
                </a:solidFill>
                <a:latin typeface="+mn-lt"/>
                <a:ea typeface="Times New Roman" panose="02020603050405020304" pitchFamily="18" charset="0"/>
                <a:cs typeface="Times New Roman" panose="02020603050405020304" pitchFamily="18" charset="0"/>
              </a:rPr>
              <a:t>their</a:t>
            </a:r>
            <a:r>
              <a:rPr lang="en-US" sz="1200" b="1" dirty="0">
                <a:solidFill>
                  <a:srgbClr val="C00000"/>
                </a:solidFill>
                <a:effectLst/>
                <a:latin typeface="+mn-lt"/>
                <a:ea typeface="Times New Roman" panose="02020603050405020304" pitchFamily="18" charset="0"/>
                <a:cs typeface="Times New Roman" panose="02020603050405020304" pitchFamily="18" charset="0"/>
              </a:rPr>
              <a:t> printer feeds from, they need to do the following:</a:t>
            </a:r>
            <a:endParaRPr lang="es-HN" sz="1200" b="1" dirty="0">
              <a:solidFill>
                <a:srgbClr val="C00000"/>
              </a:solidFill>
              <a:effectLst/>
              <a:latin typeface="+mn-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dirty="0">
                <a:solidFill>
                  <a:schemeClr val="tx2">
                    <a:lumMod val="50000"/>
                  </a:schemeClr>
                </a:solidFill>
                <a:effectLst/>
                <a:latin typeface="+mn-lt"/>
                <a:ea typeface="Calibri" panose="020F0502020204030204" pitchFamily="34" charset="0"/>
                <a:cs typeface="Times New Roman" panose="02020603050405020304" pitchFamily="18" charset="0"/>
              </a:rPr>
              <a:t>Right click on START and then go to SETTINGS&gt;PRINTERS AND SCANNERS&gt; Select your printer&gt; MANAGE&gt;PRINTER PROPERTIES&gt;DEVICE SETTINGS&gt;OUTPUT SETTINGS&gt; Choose the tray you put paper in.</a:t>
            </a:r>
            <a:endParaRPr lang="es-HN" sz="1200"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FA931050-62B0-44D8-9FEF-D92D66BFF47F}"/>
              </a:ext>
            </a:extLst>
          </p:cNvPr>
          <p:cNvCxnSpPr>
            <a:cxnSpLocks/>
          </p:cNvCxnSpPr>
          <p:nvPr/>
        </p:nvCxnSpPr>
        <p:spPr>
          <a:xfrm>
            <a:off x="6320674" y="2124252"/>
            <a:ext cx="684133" cy="377320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6194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2453698" y="29667"/>
            <a:ext cx="4784035" cy="886947"/>
          </a:xfrm>
        </p:spPr>
        <p:txBody>
          <a:bodyPr/>
          <a:lstStyle/>
          <a:p>
            <a:pPr defTabSz="914400" fontAlgn="auto">
              <a:spcBef>
                <a:spcPts val="0"/>
              </a:spcBef>
              <a:spcAft>
                <a:spcPts val="0"/>
              </a:spcAft>
            </a:pPr>
            <a:br>
              <a:rPr lang="en-US" sz="1800" b="1" dirty="0">
                <a:solidFill>
                  <a:srgbClr val="000000"/>
                </a:solidFill>
                <a:latin typeface="Garamond" panose="02020404030301010803"/>
                <a:ea typeface="+mn-ea"/>
                <a:cs typeface="+mn-cs"/>
              </a:rPr>
            </a:br>
            <a:r>
              <a:rPr lang="en-US" sz="2400" dirty="0"/>
              <a:t>Rollins – Ordering Supplies</a:t>
            </a:r>
            <a:br>
              <a:rPr lang="en-US" sz="1800" dirty="0"/>
            </a:br>
            <a:br>
              <a:rPr lang="en-US" sz="1800" dirty="0">
                <a:solidFill>
                  <a:srgbClr val="000000"/>
                </a:solidFill>
                <a:latin typeface="Garamond" panose="02020404030301010803"/>
                <a:ea typeface="+mn-ea"/>
                <a:cs typeface="+mn-cs"/>
              </a:rPr>
            </a:br>
            <a:br>
              <a:rPr lang="en-US" sz="2000" dirty="0">
                <a:solidFill>
                  <a:srgbClr val="000000">
                    <a:lumMod val="85000"/>
                    <a:lumOff val="15000"/>
                  </a:srgbClr>
                </a:solidFill>
                <a:latin typeface="Garamond" panose="02020404030301010803"/>
                <a:ea typeface="+mn-ea"/>
                <a:cs typeface="+mn-cs"/>
              </a:rPr>
            </a:br>
            <a:endParaRPr lang="en-US" sz="20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a:defRPr/>
            </a:pPr>
            <a:fld id="{C0517710-F16E-9743-B301-D86E01E77819}" type="slidenum">
              <a:rPr lang="en-US" smtClean="0"/>
              <a:pPr>
                <a:defRPr/>
              </a:pPr>
              <a:t>23</a:t>
            </a:fld>
            <a:endParaRPr lang="en-US" dirty="0"/>
          </a:p>
        </p:txBody>
      </p:sp>
      <p:sp>
        <p:nvSpPr>
          <p:cNvPr id="7" name="Content Placeholder 6">
            <a:extLst>
              <a:ext uri="{FF2B5EF4-FFF2-40B4-BE49-F238E27FC236}">
                <a16:creationId xmlns:a16="http://schemas.microsoft.com/office/drawing/2014/main" id="{06EC81A1-5C61-46CA-866F-FFCA1BE74371}"/>
              </a:ext>
            </a:extLst>
          </p:cNvPr>
          <p:cNvSpPr>
            <a:spLocks noGrp="1"/>
          </p:cNvSpPr>
          <p:nvPr>
            <p:ph idx="1"/>
          </p:nvPr>
        </p:nvSpPr>
        <p:spPr>
          <a:xfrm>
            <a:off x="192947" y="315891"/>
            <a:ext cx="8951053" cy="2740889"/>
          </a:xfrm>
        </p:spPr>
        <p:txBody>
          <a:bodyPr/>
          <a:lstStyle/>
          <a:p>
            <a:pPr marL="0" marR="0" indent="0">
              <a:lnSpc>
                <a:spcPct val="107000"/>
              </a:lnSpc>
              <a:spcBef>
                <a:spcPts val="0"/>
              </a:spcBef>
              <a:spcAft>
                <a:spcPts val="800"/>
              </a:spcAft>
              <a:buNone/>
            </a:pPr>
            <a:r>
              <a:rPr lang="en-US" sz="1100" b="1" dirty="0">
                <a:effectLst/>
                <a:latin typeface="+mn-lt"/>
                <a:ea typeface="Calibri" panose="020F0502020204030204" pitchFamily="34" charset="0"/>
                <a:cs typeface="Times New Roman" panose="02020603050405020304" pitchFamily="18" charset="0"/>
              </a:rPr>
              <a:t>Ordering Supplies</a:t>
            </a:r>
            <a:r>
              <a:rPr lang="en-US" sz="1100" dirty="0">
                <a:effectLst/>
                <a:latin typeface="+mn-lt"/>
                <a:ea typeface="Calibri" panose="020F0502020204030204" pitchFamily="34" charset="0"/>
                <a:cs typeface="Times New Roman" panose="02020603050405020304" pitchFamily="18" charset="0"/>
              </a:rPr>
              <a:t> – This can be done through Ariba.  These are the most common supply items:</a:t>
            </a:r>
            <a:endParaRPr lang="es-HN" sz="11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u="sng" dirty="0">
                <a:effectLst/>
                <a:latin typeface="+mn-lt"/>
                <a:ea typeface="Calibri" panose="020F0502020204030204" pitchFamily="34" charset="0"/>
                <a:cs typeface="Times New Roman" panose="02020603050405020304" pitchFamily="18" charset="0"/>
              </a:rPr>
              <a:t>Shipping Labels</a:t>
            </a:r>
            <a:r>
              <a:rPr lang="en-US" sz="1100" dirty="0">
                <a:effectLst/>
                <a:latin typeface="+mn-lt"/>
                <a:ea typeface="Calibri" panose="020F0502020204030204" pitchFamily="34" charset="0"/>
                <a:cs typeface="Times New Roman" panose="02020603050405020304" pitchFamily="18" charset="0"/>
              </a:rPr>
              <a:t> – These are from Office Depot - You can print 4X6 shipping labels for FedEx and Priority Mail on regular white paper and either slide it into a clear pouch or tape it to the item.  If you want self-adhesive shipping labels these are your best bet.  </a:t>
            </a:r>
            <a:endParaRPr lang="es-HN" sz="11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100" dirty="0">
                <a:effectLst/>
                <a:latin typeface="+mn-lt"/>
                <a:ea typeface="Calibri" panose="020F0502020204030204" pitchFamily="34" charset="0"/>
                <a:cs typeface="Times New Roman" panose="02020603050405020304" pitchFamily="18" charset="0"/>
              </a:rPr>
              <a:t>- Avery® </a:t>
            </a:r>
            <a:r>
              <a:rPr lang="en-US" sz="1100" dirty="0" err="1">
                <a:effectLst/>
                <a:latin typeface="+mn-lt"/>
                <a:ea typeface="Calibri" panose="020F0502020204030204" pitchFamily="34" charset="0"/>
                <a:cs typeface="Times New Roman" panose="02020603050405020304" pitchFamily="18" charset="0"/>
              </a:rPr>
              <a:t>TrueBlock</a:t>
            </a:r>
            <a:r>
              <a:rPr lang="en-US" sz="1100" dirty="0">
                <a:effectLst/>
                <a:latin typeface="+mn-lt"/>
                <a:ea typeface="Calibri" panose="020F0502020204030204" pitchFamily="34" charset="0"/>
                <a:cs typeface="Times New Roman" panose="02020603050405020304" pitchFamily="18" charset="0"/>
              </a:rPr>
              <a:t>® White Laser Shipping Labels, Internet, 5126, 5 1/2" x 8 1/2", Pack Of 200</a:t>
            </a:r>
            <a:endParaRPr lang="es-HN" sz="11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u="sng" dirty="0">
                <a:effectLst/>
                <a:latin typeface="+mn-lt"/>
                <a:ea typeface="Calibri" panose="020F0502020204030204" pitchFamily="34" charset="0"/>
                <a:cs typeface="Times New Roman" panose="02020603050405020304" pitchFamily="18" charset="0"/>
              </a:rPr>
              <a:t>Scales</a:t>
            </a:r>
            <a:r>
              <a:rPr lang="en-US" sz="1100" dirty="0">
                <a:effectLst/>
                <a:latin typeface="+mn-lt"/>
                <a:ea typeface="Calibri" panose="020F0502020204030204" pitchFamily="34" charset="0"/>
                <a:cs typeface="Times New Roman" panose="02020603050405020304" pitchFamily="18" charset="0"/>
              </a:rPr>
              <a:t> – These are from Office Depot - These are being sent as a batch when new divisions are being set up but if you need an additional scale or are a new user, they can be ordered direct from Office Depot.  These are the scales that we recommend:</a:t>
            </a:r>
            <a:endParaRPr lang="es-HN" sz="1100" dirty="0">
              <a:effectLst/>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100" dirty="0">
                <a:effectLst/>
                <a:latin typeface="+mn-lt"/>
                <a:ea typeface="Calibri" panose="020F0502020204030204" pitchFamily="34" charset="0"/>
                <a:cs typeface="Times New Roman" panose="02020603050405020304" pitchFamily="18" charset="0"/>
              </a:rPr>
              <a:t>- DYMO® M5 Digital Postal Scale Item # 780117 – 5 LB</a:t>
            </a:r>
            <a:endParaRPr lang="es-HN" sz="1100" dirty="0">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buFontTx/>
              <a:buChar char="-"/>
            </a:pPr>
            <a:r>
              <a:rPr lang="en-US" sz="1100" dirty="0">
                <a:effectLst/>
                <a:latin typeface="+mn-lt"/>
                <a:ea typeface="Calibri" panose="020F0502020204030204" pitchFamily="34" charset="0"/>
                <a:cs typeface="Times New Roman" panose="02020603050405020304" pitchFamily="18" charset="0"/>
              </a:rPr>
              <a:t>DYMO® M25 Digital Postal Scale Item # 780153 – 25 LB</a:t>
            </a:r>
          </a:p>
          <a:p>
            <a:pPr marL="0" marR="0" lvl="0" indent="0">
              <a:lnSpc>
                <a:spcPct val="107000"/>
              </a:lnSpc>
              <a:spcBef>
                <a:spcPts val="0"/>
              </a:spcBef>
              <a:spcAft>
                <a:spcPts val="0"/>
              </a:spcAft>
              <a:buNone/>
            </a:pPr>
            <a:r>
              <a:rPr lang="es-HN" sz="1100" u="sng" dirty="0">
                <a:latin typeface="+mn-lt"/>
                <a:ea typeface="Calibri" panose="020F0502020204030204" pitchFamily="34" charset="0"/>
                <a:cs typeface="Times New Roman" panose="02020603050405020304" pitchFamily="18" charset="0"/>
              </a:rPr>
              <a:t>Boxes</a:t>
            </a:r>
            <a:r>
              <a:rPr lang="es-HN" sz="1100" dirty="0">
                <a:latin typeface="+mn-lt"/>
                <a:ea typeface="Calibri" panose="020F0502020204030204" pitchFamily="34" charset="0"/>
                <a:cs typeface="Times New Roman" panose="02020603050405020304" pitchFamily="18" charset="0"/>
              </a:rPr>
              <a:t> - </a:t>
            </a:r>
            <a:r>
              <a:rPr lang="en-US" sz="1100" dirty="0">
                <a:latin typeface="+mn-lt"/>
                <a:ea typeface="Calibri" panose="020F0502020204030204" pitchFamily="34" charset="0"/>
                <a:cs typeface="Times New Roman" panose="02020603050405020304" pitchFamily="18" charset="0"/>
              </a:rPr>
              <a:t>order supplies for FedEx and USPS through PB.com - https://www.pitneybowes.us/shop/home/en-us/storeus</a:t>
            </a:r>
            <a:endParaRPr lang="es-HN" sz="11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b="1" u="sng" dirty="0">
                <a:solidFill>
                  <a:srgbClr val="FF0000"/>
                </a:solidFill>
                <a:effectLst/>
                <a:latin typeface="+mn-lt"/>
                <a:ea typeface="Calibri" panose="020F0502020204030204" pitchFamily="34" charset="0"/>
                <a:cs typeface="Times New Roman" panose="02020603050405020304" pitchFamily="18" charset="0"/>
              </a:rPr>
              <a:t>Stamp Sheets</a:t>
            </a:r>
            <a:r>
              <a:rPr lang="en-US" sz="1200" b="1" dirty="0">
                <a:solidFill>
                  <a:srgbClr val="FF0000"/>
                </a:solidFill>
                <a:effectLst/>
                <a:latin typeface="+mn-lt"/>
                <a:ea typeface="Calibri" panose="020F0502020204030204" pitchFamily="34" charset="0"/>
                <a:cs typeface="Times New Roman" panose="02020603050405020304" pitchFamily="18" charset="0"/>
              </a:rPr>
              <a:t> – </a:t>
            </a:r>
            <a:r>
              <a:rPr lang="en-US" sz="1200" b="1" dirty="0">
                <a:solidFill>
                  <a:srgbClr val="FF0000"/>
                </a:solidFill>
                <a:effectLst/>
                <a:highlight>
                  <a:srgbClr val="FFFF00"/>
                </a:highlight>
                <a:latin typeface="+mn-lt"/>
                <a:ea typeface="Calibri" panose="020F0502020204030204" pitchFamily="34" charset="0"/>
                <a:cs typeface="Times New Roman" panose="02020603050405020304" pitchFamily="18" charset="0"/>
              </a:rPr>
              <a:t>ONLY ORDER STAMP SHEETS THROUGH PITNEY BOWES MARKETPLACE</a:t>
            </a:r>
            <a:r>
              <a:rPr lang="en-US" sz="1200" b="1" dirty="0">
                <a:solidFill>
                  <a:srgbClr val="FF0000"/>
                </a:solidFill>
                <a:effectLst/>
                <a:latin typeface="+mn-lt"/>
                <a:ea typeface="Calibri" panose="020F0502020204030204" pitchFamily="34" charset="0"/>
                <a:cs typeface="Times New Roman" panose="02020603050405020304" pitchFamily="18" charset="0"/>
              </a:rPr>
              <a:t>.  Part number Item #SL-SPM</a:t>
            </a:r>
            <a:r>
              <a:rPr lang="en-US" sz="1200" b="1" dirty="0">
                <a:solidFill>
                  <a:srgbClr val="FF0000"/>
                </a:solidFill>
                <a:latin typeface="+mn-lt"/>
                <a:ea typeface="Calibri" panose="020F0502020204030204" pitchFamily="34" charset="0"/>
                <a:cs typeface="Times New Roman" panose="02020603050405020304" pitchFamily="18" charset="0"/>
              </a:rPr>
              <a:t>1</a:t>
            </a:r>
            <a:r>
              <a:rPr lang="en-US" sz="1200" b="1" dirty="0">
                <a:solidFill>
                  <a:srgbClr val="FF0000"/>
                </a:solidFill>
                <a:effectLst/>
                <a:latin typeface="+mn-lt"/>
                <a:ea typeface="Calibri" panose="020F0502020204030204" pitchFamily="34" charset="0"/>
                <a:cs typeface="Times New Roman" panose="02020603050405020304" pitchFamily="18" charset="0"/>
              </a:rPr>
              <a:t>1 and cost $4.99 for 120 Stamps (6 sheets of 20 stamps).  We recommend ordering enough to last you at least 1 month.  See the Ariba instructions below.</a:t>
            </a:r>
            <a:endParaRPr lang="es-HN" sz="1200" b="1" dirty="0">
              <a:solidFill>
                <a:srgbClr val="FF0000"/>
              </a:solidFill>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solidFill>
                  <a:srgbClr val="FF0000"/>
                </a:solidFill>
                <a:effectLst/>
                <a:latin typeface="+mn-lt"/>
                <a:ea typeface="Calibri" panose="020F0502020204030204" pitchFamily="34" charset="0"/>
                <a:cs typeface="Times New Roman" panose="02020603050405020304" pitchFamily="18" charset="0"/>
              </a:rPr>
              <a:t>Rollins Marketplace &gt; Catalog &gt; Pitney Bowes &gt; Buy from Supplier &gt; Office Products &gt; Select the Labels &gt; Add to Cart and check out.  </a:t>
            </a:r>
            <a:endParaRPr lang="es-HN" sz="1400" dirty="0">
              <a:solidFill>
                <a:srgbClr val="FF0000"/>
              </a:solidFill>
              <a:effectLst/>
              <a:latin typeface="+mn-lt"/>
              <a:ea typeface="Calibri" panose="020F0502020204030204" pitchFamily="34" charset="0"/>
              <a:cs typeface="Times New Roman" panose="02020603050405020304" pitchFamily="18" charset="0"/>
            </a:endParaRPr>
          </a:p>
          <a:p>
            <a:pPr marL="0" indent="0">
              <a:buNone/>
            </a:pPr>
            <a:endParaRPr lang="en-US" dirty="0"/>
          </a:p>
        </p:txBody>
      </p:sp>
      <p:pic>
        <p:nvPicPr>
          <p:cNvPr id="3" name="Picture 2">
            <a:extLst>
              <a:ext uri="{FF2B5EF4-FFF2-40B4-BE49-F238E27FC236}">
                <a16:creationId xmlns:a16="http://schemas.microsoft.com/office/drawing/2014/main" id="{EDB93797-C47E-46D9-9C39-32CB7C736087}"/>
              </a:ext>
            </a:extLst>
          </p:cNvPr>
          <p:cNvPicPr>
            <a:picLocks noChangeAspect="1"/>
          </p:cNvPicPr>
          <p:nvPr/>
        </p:nvPicPr>
        <p:blipFill>
          <a:blip r:embed="rId2"/>
          <a:stretch>
            <a:fillRect/>
          </a:stretch>
        </p:blipFill>
        <p:spPr>
          <a:xfrm>
            <a:off x="0" y="3483455"/>
            <a:ext cx="4815199" cy="2924398"/>
          </a:xfrm>
          <a:prstGeom prst="rect">
            <a:avLst/>
          </a:prstGeom>
        </p:spPr>
      </p:pic>
      <p:pic>
        <p:nvPicPr>
          <p:cNvPr id="6" name="Picture 5">
            <a:extLst>
              <a:ext uri="{FF2B5EF4-FFF2-40B4-BE49-F238E27FC236}">
                <a16:creationId xmlns:a16="http://schemas.microsoft.com/office/drawing/2014/main" id="{ED73DD73-65C5-4539-B7F6-8E48A8A7EDF9}"/>
              </a:ext>
            </a:extLst>
          </p:cNvPr>
          <p:cNvPicPr>
            <a:picLocks noChangeAspect="1"/>
          </p:cNvPicPr>
          <p:nvPr/>
        </p:nvPicPr>
        <p:blipFill>
          <a:blip r:embed="rId3"/>
          <a:stretch>
            <a:fillRect/>
          </a:stretch>
        </p:blipFill>
        <p:spPr>
          <a:xfrm>
            <a:off x="4500241" y="3442253"/>
            <a:ext cx="4643759" cy="3005356"/>
          </a:xfrm>
          <a:prstGeom prst="rect">
            <a:avLst/>
          </a:prstGeom>
        </p:spPr>
      </p:pic>
      <p:sp>
        <p:nvSpPr>
          <p:cNvPr id="8" name="Rectangle 7">
            <a:extLst>
              <a:ext uri="{FF2B5EF4-FFF2-40B4-BE49-F238E27FC236}">
                <a16:creationId xmlns:a16="http://schemas.microsoft.com/office/drawing/2014/main" id="{203D5E7A-B977-4AD7-966C-330B3A7E9D29}"/>
              </a:ext>
            </a:extLst>
          </p:cNvPr>
          <p:cNvSpPr/>
          <p:nvPr/>
        </p:nvSpPr>
        <p:spPr>
          <a:xfrm>
            <a:off x="4739780" y="4454554"/>
            <a:ext cx="2843868" cy="796954"/>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12" name="Straight Arrow Connector 11">
            <a:extLst>
              <a:ext uri="{FF2B5EF4-FFF2-40B4-BE49-F238E27FC236}">
                <a16:creationId xmlns:a16="http://schemas.microsoft.com/office/drawing/2014/main" id="{0131C2BF-1D2E-4D45-8B64-00168BB639CB}"/>
              </a:ext>
            </a:extLst>
          </p:cNvPr>
          <p:cNvCxnSpPr>
            <a:cxnSpLocks/>
          </p:cNvCxnSpPr>
          <p:nvPr/>
        </p:nvCxnSpPr>
        <p:spPr>
          <a:xfrm flipV="1">
            <a:off x="6367244" y="3299791"/>
            <a:ext cx="870489" cy="128059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10" name="Picture 9">
            <a:extLst>
              <a:ext uri="{FF2B5EF4-FFF2-40B4-BE49-F238E27FC236}">
                <a16:creationId xmlns:a16="http://schemas.microsoft.com/office/drawing/2014/main" id="{1D88005C-201D-7E18-7078-605339B99CDB}"/>
              </a:ext>
            </a:extLst>
          </p:cNvPr>
          <p:cNvPicPr>
            <a:picLocks noChangeAspect="1"/>
          </p:cNvPicPr>
          <p:nvPr/>
        </p:nvPicPr>
        <p:blipFill>
          <a:blip r:embed="rId4"/>
          <a:stretch>
            <a:fillRect/>
          </a:stretch>
        </p:blipFill>
        <p:spPr>
          <a:xfrm>
            <a:off x="4739780" y="4454554"/>
            <a:ext cx="2843868" cy="796954"/>
          </a:xfrm>
          <a:prstGeom prst="rect">
            <a:avLst/>
          </a:prstGeom>
        </p:spPr>
      </p:pic>
    </p:spTree>
    <p:extLst>
      <p:ext uri="{BB962C8B-B14F-4D97-AF65-F5344CB8AC3E}">
        <p14:creationId xmlns:p14="http://schemas.microsoft.com/office/powerpoint/2010/main" val="148206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619012" y="218799"/>
            <a:ext cx="7975316" cy="886947"/>
          </a:xfrm>
        </p:spPr>
        <p:txBody>
          <a:bodyPr/>
          <a:lstStyle/>
          <a:p>
            <a:br>
              <a:rPr lang="en-US" dirty="0"/>
            </a:br>
            <a:br>
              <a:rPr lang="en-US" sz="1800" b="1" dirty="0">
                <a:solidFill>
                  <a:srgbClr val="000000"/>
                </a:solidFill>
                <a:latin typeface="Garamond" panose="02020404030301010803"/>
                <a:ea typeface="+mn-ea"/>
                <a:cs typeface="+mn-cs"/>
              </a:rPr>
            </a:br>
            <a:r>
              <a:rPr lang="en-US" dirty="0"/>
              <a:t>Internal Rollins Support</a:t>
            </a:r>
            <a:br>
              <a:rPr lang="en-US" dirty="0"/>
            </a:br>
            <a:br>
              <a:rPr lang="en-US" sz="1800" dirty="0">
                <a:solidFill>
                  <a:srgbClr val="000000"/>
                </a:solidFill>
                <a:latin typeface="Garamond" panose="02020404030301010803"/>
                <a:ea typeface="+mn-ea"/>
                <a:cs typeface="+mn-cs"/>
              </a:rPr>
            </a:br>
            <a:br>
              <a:rPr lang="en-US" sz="2000" dirty="0">
                <a:solidFill>
                  <a:srgbClr val="000000">
                    <a:lumMod val="85000"/>
                    <a:lumOff val="15000"/>
                  </a:srgbClr>
                </a:solidFill>
                <a:latin typeface="Garamond" panose="02020404030301010803"/>
                <a:ea typeface="+mn-ea"/>
                <a:cs typeface="+mn-cs"/>
              </a:rPr>
            </a:br>
            <a:endParaRPr lang="en-US" sz="20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a:defRPr/>
            </a:pPr>
            <a:fld id="{C0517710-F16E-9743-B301-D86E01E77819}" type="slidenum">
              <a:rPr lang="en-US" smtClean="0"/>
              <a:pPr>
                <a:defRPr/>
              </a:pPr>
              <a:t>24</a:t>
            </a:fld>
            <a:endParaRPr lang="en-US" dirty="0"/>
          </a:p>
        </p:txBody>
      </p:sp>
      <p:sp>
        <p:nvSpPr>
          <p:cNvPr id="3" name="TextBox 2">
            <a:extLst>
              <a:ext uri="{FF2B5EF4-FFF2-40B4-BE49-F238E27FC236}">
                <a16:creationId xmlns:a16="http://schemas.microsoft.com/office/drawing/2014/main" id="{0BE6218C-2D75-4CBF-B204-6CBB50B86B1B}"/>
              </a:ext>
            </a:extLst>
          </p:cNvPr>
          <p:cNvSpPr txBox="1"/>
          <p:nvPr/>
        </p:nvSpPr>
        <p:spPr>
          <a:xfrm>
            <a:off x="728990" y="921080"/>
            <a:ext cx="7755361" cy="369332"/>
          </a:xfrm>
          <a:prstGeom prst="rect">
            <a:avLst/>
          </a:prstGeom>
          <a:noFill/>
        </p:spPr>
        <p:txBody>
          <a:bodyPr wrap="square" rtlCol="0">
            <a:spAutoFit/>
          </a:bodyPr>
          <a:lstStyle/>
          <a:p>
            <a:r>
              <a:rPr lang="en-US" dirty="0">
                <a:solidFill>
                  <a:srgbClr val="FF0000"/>
                </a:solidFill>
              </a:rPr>
              <a:t>https://www.postaladvocate.net/index.php?/landingpage/Rollins</a:t>
            </a:r>
          </a:p>
        </p:txBody>
      </p:sp>
      <p:sp>
        <p:nvSpPr>
          <p:cNvPr id="6" name="TextBox 5">
            <a:extLst>
              <a:ext uri="{FF2B5EF4-FFF2-40B4-BE49-F238E27FC236}">
                <a16:creationId xmlns:a16="http://schemas.microsoft.com/office/drawing/2014/main" id="{700FCC5B-258A-4EF7-80D7-475C90E24370}"/>
              </a:ext>
            </a:extLst>
          </p:cNvPr>
          <p:cNvSpPr txBox="1"/>
          <p:nvPr/>
        </p:nvSpPr>
        <p:spPr>
          <a:xfrm>
            <a:off x="728990" y="1303534"/>
            <a:ext cx="7642838" cy="1107996"/>
          </a:xfrm>
          <a:prstGeom prst="rect">
            <a:avLst/>
          </a:prstGeom>
          <a:noFill/>
        </p:spPr>
        <p:txBody>
          <a:bodyPr wrap="square" rtlCol="0">
            <a:spAutoFit/>
          </a:bodyPr>
          <a:lstStyle/>
          <a:p>
            <a:r>
              <a:rPr lang="en-US" sz="1600" dirty="0">
                <a:effectLst/>
                <a:latin typeface="+mn-lt"/>
                <a:ea typeface="Calibri" panose="020F0502020204030204" pitchFamily="34" charset="0"/>
                <a:cs typeface="Calibri" panose="020F0502020204030204" pitchFamily="34" charset="0"/>
              </a:rPr>
              <a:t>Select the kind of support you need, enter the information on the right and then hit next.  A case will be created, you will get an email confirming the case number, and Postal Advocate will reach back within 24 hours to help resolve the issue.</a:t>
            </a:r>
            <a:endParaRPr lang="en-US" sz="1600" dirty="0">
              <a:effectLst/>
              <a:latin typeface="+mn-lt"/>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9A3DCE52-3804-40EC-8AAE-B7D9865170DF}"/>
              </a:ext>
            </a:extLst>
          </p:cNvPr>
          <p:cNvPicPr>
            <a:picLocks noChangeAspect="1"/>
          </p:cNvPicPr>
          <p:nvPr/>
        </p:nvPicPr>
        <p:blipFill>
          <a:blip r:embed="rId2"/>
          <a:stretch>
            <a:fillRect/>
          </a:stretch>
        </p:blipFill>
        <p:spPr>
          <a:xfrm>
            <a:off x="512470" y="1895062"/>
            <a:ext cx="8498180" cy="4962938"/>
          </a:xfrm>
          <a:prstGeom prst="rect">
            <a:avLst/>
          </a:prstGeom>
        </p:spPr>
      </p:pic>
    </p:spTree>
    <p:extLst>
      <p:ext uri="{BB962C8B-B14F-4D97-AF65-F5344CB8AC3E}">
        <p14:creationId xmlns:p14="http://schemas.microsoft.com/office/powerpoint/2010/main" val="163070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a:defRPr/>
            </a:pPr>
            <a:fld id="{C0517710-F16E-9743-B301-D86E01E77819}" type="slidenum">
              <a:rPr lang="en-US" smtClean="0"/>
              <a:pPr>
                <a:defRPr/>
              </a:pPr>
              <a:t>25</a:t>
            </a:fld>
            <a:endParaRPr lang="en-US" dirty="0"/>
          </a:p>
        </p:txBody>
      </p:sp>
      <p:sp>
        <p:nvSpPr>
          <p:cNvPr id="3" name="Title 2">
            <a:extLst>
              <a:ext uri="{FF2B5EF4-FFF2-40B4-BE49-F238E27FC236}">
                <a16:creationId xmlns:a16="http://schemas.microsoft.com/office/drawing/2014/main" id="{5C837A43-A51F-4F78-B32A-696810E587C5}"/>
              </a:ext>
            </a:extLst>
          </p:cNvPr>
          <p:cNvSpPr>
            <a:spLocks noGrp="1"/>
          </p:cNvSpPr>
          <p:nvPr>
            <p:ph type="title"/>
          </p:nvPr>
        </p:nvSpPr>
        <p:spPr>
          <a:xfrm>
            <a:off x="457200" y="195073"/>
            <a:ext cx="8229600" cy="692150"/>
          </a:xfrm>
        </p:spPr>
        <p:txBody>
          <a:bodyPr/>
          <a:lstStyle/>
          <a:p>
            <a:r>
              <a:rPr lang="en-US" dirty="0"/>
              <a:t>Help</a:t>
            </a:r>
          </a:p>
        </p:txBody>
      </p:sp>
      <p:sp>
        <p:nvSpPr>
          <p:cNvPr id="7" name="TextBox 6">
            <a:extLst>
              <a:ext uri="{FF2B5EF4-FFF2-40B4-BE49-F238E27FC236}">
                <a16:creationId xmlns:a16="http://schemas.microsoft.com/office/drawing/2014/main" id="{BAF9E17B-81CB-442F-ADC1-D5A7C900A95A}"/>
              </a:ext>
            </a:extLst>
          </p:cNvPr>
          <p:cNvSpPr txBox="1"/>
          <p:nvPr/>
        </p:nvSpPr>
        <p:spPr>
          <a:xfrm>
            <a:off x="326558" y="1847274"/>
            <a:ext cx="8590325" cy="338554"/>
          </a:xfrm>
          <a:prstGeom prst="rect">
            <a:avLst/>
          </a:prstGeom>
          <a:noFill/>
        </p:spPr>
        <p:txBody>
          <a:bodyPr wrap="square">
            <a:spAutoFit/>
          </a:bodyPr>
          <a:lstStyle/>
          <a:p>
            <a:r>
              <a:rPr lang="es-HN" sz="1600" dirty="0">
                <a:solidFill>
                  <a:srgbClr val="FF0000"/>
                </a:solidFill>
              </a:rPr>
              <a:t>https://www.pitneybowes.com/us/support/products/sendpro-enterprise-support.html</a:t>
            </a:r>
          </a:p>
        </p:txBody>
      </p:sp>
      <p:sp>
        <p:nvSpPr>
          <p:cNvPr id="9" name="TextBox 8">
            <a:extLst>
              <a:ext uri="{FF2B5EF4-FFF2-40B4-BE49-F238E27FC236}">
                <a16:creationId xmlns:a16="http://schemas.microsoft.com/office/drawing/2014/main" id="{CE049BF5-38FE-4980-BB2B-C2D40D9CBC1F}"/>
              </a:ext>
            </a:extLst>
          </p:cNvPr>
          <p:cNvSpPr txBox="1"/>
          <p:nvPr/>
        </p:nvSpPr>
        <p:spPr>
          <a:xfrm>
            <a:off x="227117" y="1095435"/>
            <a:ext cx="8584648" cy="646331"/>
          </a:xfrm>
          <a:prstGeom prst="rect">
            <a:avLst/>
          </a:prstGeom>
          <a:noFill/>
        </p:spPr>
        <p:txBody>
          <a:bodyPr wrap="square">
            <a:spAutoFit/>
          </a:bodyPr>
          <a:lstStyle/>
          <a:p>
            <a:r>
              <a:rPr lang="en-US" dirty="0"/>
              <a:t>- </a:t>
            </a:r>
            <a:r>
              <a:rPr lang="en-US" sz="1600" dirty="0"/>
              <a:t>Pitney Bowes/Send-Pro Enterprise Support, </a:t>
            </a:r>
            <a:r>
              <a:rPr lang="en-US" sz="1800" dirty="0">
                <a:effectLst/>
                <a:latin typeface="Calibri" panose="020F0502020204030204" pitchFamily="34" charset="0"/>
                <a:ea typeface="Calibri" panose="020F0502020204030204" pitchFamily="34" charset="0"/>
              </a:rPr>
              <a:t>They have a very helpful series of screen shots and web tutorials. </a:t>
            </a:r>
            <a:r>
              <a:rPr lang="en-US" sz="1600" dirty="0"/>
              <a:t>:</a:t>
            </a:r>
            <a:endParaRPr lang="es-HN" sz="1600" dirty="0"/>
          </a:p>
        </p:txBody>
      </p:sp>
      <p:sp>
        <p:nvSpPr>
          <p:cNvPr id="11" name="TextBox 10">
            <a:extLst>
              <a:ext uri="{FF2B5EF4-FFF2-40B4-BE49-F238E27FC236}">
                <a16:creationId xmlns:a16="http://schemas.microsoft.com/office/drawing/2014/main" id="{2534239F-6C53-44AD-82B9-47139E0F3252}"/>
              </a:ext>
            </a:extLst>
          </p:cNvPr>
          <p:cNvSpPr txBox="1"/>
          <p:nvPr/>
        </p:nvSpPr>
        <p:spPr>
          <a:xfrm>
            <a:off x="232795" y="2547929"/>
            <a:ext cx="8777855" cy="338554"/>
          </a:xfrm>
          <a:prstGeom prst="rect">
            <a:avLst/>
          </a:prstGeom>
          <a:noFill/>
        </p:spPr>
        <p:txBody>
          <a:bodyPr wrap="square">
            <a:spAutoFit/>
          </a:bodyPr>
          <a:lstStyle/>
          <a:p>
            <a:r>
              <a:rPr lang="en-US" sz="1600" dirty="0"/>
              <a:t>- Pitney Bowes/Send Pro Enterprise Support Phone Number: 1-800-888-0286 Option 8</a:t>
            </a:r>
            <a:endParaRPr lang="es-HN" sz="1600" dirty="0"/>
          </a:p>
        </p:txBody>
      </p:sp>
    </p:spTree>
    <p:extLst>
      <p:ext uri="{BB962C8B-B14F-4D97-AF65-F5344CB8AC3E}">
        <p14:creationId xmlns:p14="http://schemas.microsoft.com/office/powerpoint/2010/main" val="52079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733114" y="606074"/>
            <a:ext cx="7960623" cy="967409"/>
          </a:xfrm>
        </p:spPr>
        <p:txBody>
          <a:bodyPr/>
          <a:lstStyle/>
          <a:p>
            <a:pPr marR="0" lvl="0" algn="l" defTabSz="457200" rtl="0" eaLnBrk="1" fontAlgn="base" latinLnBrk="0" hangingPunct="1">
              <a:lnSpc>
                <a:spcPct val="110000"/>
              </a:lnSpc>
              <a:spcBef>
                <a:spcPct val="20000"/>
              </a:spcBef>
              <a:spcAft>
                <a:spcPct val="0"/>
              </a:spcAft>
              <a:buClrTx/>
              <a:buSzTx/>
              <a:tabLst/>
              <a:defRPr/>
            </a:pPr>
            <a:r>
              <a:rPr kumimoji="0" lang="en-US" sz="2800" b="0" i="0" u="none" strike="noStrike" kern="1200" cap="none" spc="0" normalizeH="0" baseline="0" noProof="0" dirty="0">
                <a:ln>
                  <a:noFill/>
                </a:ln>
                <a:solidFill>
                  <a:schemeClr val="accent6">
                    <a:lumMod val="75000"/>
                  </a:schemeClr>
                </a:solidFill>
                <a:effectLst/>
                <a:uLnTx/>
                <a:uFillTx/>
                <a:latin typeface="Arial"/>
                <a:ea typeface="ＭＳ Ｐゴシック" charset="0"/>
                <a:cs typeface="Arial"/>
              </a:rPr>
              <a:t>How to Log Using the Single Sign On Feature</a:t>
            </a:r>
            <a:br>
              <a:rPr lang="en-US" sz="2400" dirty="0">
                <a:solidFill>
                  <a:srgbClr val="000000"/>
                </a:solidFill>
                <a:latin typeface="Garamond" panose="02020404030301010803"/>
                <a:ea typeface="+mn-ea"/>
                <a:cs typeface="+mn-cs"/>
              </a:rPr>
            </a:br>
            <a:br>
              <a:rPr lang="en-US" sz="2400" dirty="0">
                <a:solidFill>
                  <a:srgbClr val="000000">
                    <a:lumMod val="85000"/>
                    <a:lumOff val="15000"/>
                  </a:srgbClr>
                </a:solidFill>
                <a:latin typeface="Garamond" panose="02020404030301010803"/>
                <a:ea typeface="+mn-ea"/>
                <a:cs typeface="+mn-cs"/>
              </a:rPr>
            </a:br>
            <a:endParaRPr lang="en-US" sz="24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p:txBody>
          <a:bodyPr/>
          <a:lstStyle/>
          <a:p>
            <a:pPr>
              <a:defRPr/>
            </a:pPr>
            <a:fld id="{C0517710-F16E-9743-B301-D86E01E77819}" type="slidenum">
              <a:rPr lang="en-US" smtClean="0"/>
              <a:pPr>
                <a:defRPr/>
              </a:pPr>
              <a:t>3</a:t>
            </a:fld>
            <a:endParaRPr lang="en-US" dirty="0"/>
          </a:p>
        </p:txBody>
      </p:sp>
      <p:sp>
        <p:nvSpPr>
          <p:cNvPr id="6" name="Content Placeholder 5">
            <a:extLst>
              <a:ext uri="{FF2B5EF4-FFF2-40B4-BE49-F238E27FC236}">
                <a16:creationId xmlns:a16="http://schemas.microsoft.com/office/drawing/2014/main" id="{B517096A-103A-444B-8E35-C42376B49B18}"/>
              </a:ext>
            </a:extLst>
          </p:cNvPr>
          <p:cNvSpPr>
            <a:spLocks noGrp="1"/>
          </p:cNvSpPr>
          <p:nvPr>
            <p:ph idx="1"/>
          </p:nvPr>
        </p:nvSpPr>
        <p:spPr>
          <a:xfrm>
            <a:off x="278296" y="1487057"/>
            <a:ext cx="8732354" cy="1839239"/>
          </a:xfrm>
        </p:spPr>
        <p:txBody>
          <a:bodyPr/>
          <a:lstStyle/>
          <a:p>
            <a:r>
              <a:rPr lang="en-US" sz="1800" b="1" dirty="0">
                <a:effectLst/>
                <a:latin typeface="+mn-lt"/>
                <a:ea typeface="Calibri" panose="020F0502020204030204" pitchFamily="34" charset="0"/>
              </a:rPr>
              <a:t>Link to the Application - </a:t>
            </a:r>
            <a:r>
              <a:rPr lang="en-US" sz="1800" dirty="0">
                <a:solidFill>
                  <a:srgbClr val="0070C0"/>
                </a:solidFill>
                <a:effectLst/>
                <a:latin typeface="+mn-lt"/>
                <a:ea typeface="Calibri" panose="020F0502020204030204" pitchFamily="34" charset="0"/>
              </a:rPr>
              <a:t>https://rollins.sendproenterprise.com/Composer/Runtime/Index/Desktop%20App</a:t>
            </a:r>
          </a:p>
          <a:p>
            <a:pPr marL="0" indent="0" algn="just">
              <a:buNone/>
            </a:pPr>
            <a:r>
              <a:rPr lang="en-US" sz="1800" dirty="0">
                <a:solidFill>
                  <a:schemeClr val="tx2">
                    <a:lumMod val="50000"/>
                  </a:schemeClr>
                </a:solidFill>
                <a:effectLst/>
                <a:latin typeface="+mn-lt"/>
                <a:ea typeface="Calibri" panose="020F0502020204030204" pitchFamily="34" charset="0"/>
              </a:rPr>
              <a:t>(This should work with Single Sign On) – If it asks you for a username and password, you may not be set up properly.  Have your RAA submit a case through our portal to make sure your credentials are entered properly</a:t>
            </a:r>
          </a:p>
          <a:p>
            <a:endParaRPr lang="en-US" sz="1800" dirty="0">
              <a:solidFill>
                <a:srgbClr val="0070C0"/>
              </a:solidFill>
              <a:effectLst/>
              <a:latin typeface="+mn-lt"/>
              <a:ea typeface="Calibri" panose="020F0502020204030204" pitchFamily="34" charset="0"/>
            </a:endParaRPr>
          </a:p>
          <a:p>
            <a:pPr marL="0" indent="0">
              <a:buNone/>
            </a:pPr>
            <a:endParaRPr lang="en-US" dirty="0"/>
          </a:p>
        </p:txBody>
      </p:sp>
      <p:sp>
        <p:nvSpPr>
          <p:cNvPr id="9" name="TextBox 8">
            <a:extLst>
              <a:ext uri="{FF2B5EF4-FFF2-40B4-BE49-F238E27FC236}">
                <a16:creationId xmlns:a16="http://schemas.microsoft.com/office/drawing/2014/main" id="{7C59B6CE-6F49-45BD-A4DC-16517B085B7C}"/>
              </a:ext>
            </a:extLst>
          </p:cNvPr>
          <p:cNvSpPr txBox="1"/>
          <p:nvPr/>
        </p:nvSpPr>
        <p:spPr>
          <a:xfrm>
            <a:off x="549965" y="3321601"/>
            <a:ext cx="8044070" cy="2862322"/>
          </a:xfrm>
          <a:prstGeom prst="rect">
            <a:avLst/>
          </a:prstGeom>
          <a:noFill/>
        </p:spPr>
        <p:txBody>
          <a:bodyPr wrap="square" rtlCol="0">
            <a:spAutoFit/>
          </a:bodyPr>
          <a:lstStyle/>
          <a:p>
            <a:r>
              <a:rPr lang="en-US" b="1" dirty="0">
                <a:solidFill>
                  <a:srgbClr val="FF0000"/>
                </a:solidFill>
              </a:rPr>
              <a:t>NOTE: </a:t>
            </a:r>
            <a:r>
              <a:rPr lang="en-US" dirty="0"/>
              <a:t>If you do not have access to the application postal advocate will need  authorization from your RAA to be added. </a:t>
            </a:r>
          </a:p>
          <a:p>
            <a:r>
              <a:rPr lang="en-US" dirty="0"/>
              <a:t>Information needed to add a user is:</a:t>
            </a:r>
          </a:p>
          <a:p>
            <a:endParaRPr lang="en-US" dirty="0"/>
          </a:p>
          <a:p>
            <a:pPr marL="285750" indent="-285750">
              <a:buFontTx/>
              <a:buChar char="-"/>
            </a:pPr>
            <a:r>
              <a:rPr lang="en-US" dirty="0"/>
              <a:t>Full Name</a:t>
            </a:r>
          </a:p>
          <a:p>
            <a:pPr marL="285750" indent="-285750">
              <a:buFontTx/>
              <a:buChar char="-"/>
            </a:pPr>
            <a:r>
              <a:rPr lang="en-US" dirty="0"/>
              <a:t>Phone Number</a:t>
            </a:r>
          </a:p>
          <a:p>
            <a:pPr marL="285750" indent="-285750">
              <a:buFontTx/>
              <a:buChar char="-"/>
            </a:pPr>
            <a:r>
              <a:rPr lang="en-US" dirty="0"/>
              <a:t>Email</a:t>
            </a:r>
          </a:p>
          <a:p>
            <a:pPr marL="285750" indent="-285750">
              <a:buFontTx/>
              <a:buChar char="-"/>
            </a:pPr>
            <a:r>
              <a:rPr lang="en-US" dirty="0"/>
              <a:t>Employee Number</a:t>
            </a:r>
          </a:p>
          <a:p>
            <a:pPr marL="285750" indent="-285750">
              <a:buFontTx/>
              <a:buChar char="-"/>
            </a:pPr>
            <a:r>
              <a:rPr lang="en-US" dirty="0"/>
              <a:t>Branch Number</a:t>
            </a:r>
          </a:p>
          <a:p>
            <a:r>
              <a:rPr lang="en-US" dirty="0"/>
              <a:t> </a:t>
            </a:r>
          </a:p>
        </p:txBody>
      </p:sp>
    </p:spTree>
    <p:extLst>
      <p:ext uri="{BB962C8B-B14F-4D97-AF65-F5344CB8AC3E}">
        <p14:creationId xmlns:p14="http://schemas.microsoft.com/office/powerpoint/2010/main" val="339463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2420224" y="346075"/>
            <a:ext cx="4114800" cy="692150"/>
          </a:xfrm>
        </p:spPr>
        <p:txBody>
          <a:bodyPr/>
          <a:lstStyle/>
          <a:p>
            <a:pPr marR="0" lvl="0" algn="l" defTabSz="457200" rtl="0" eaLnBrk="1" fontAlgn="base" latinLnBrk="0" hangingPunct="1">
              <a:lnSpc>
                <a:spcPct val="110000"/>
              </a:lnSpc>
              <a:spcBef>
                <a:spcPct val="20000"/>
              </a:spcBef>
              <a:spcAft>
                <a:spcPct val="0"/>
              </a:spcAft>
              <a:buClrTx/>
              <a:buSzTx/>
              <a:tabLst/>
              <a:defRPr/>
            </a:pPr>
            <a:br>
              <a:rPr lang="en-US" sz="3200" dirty="0">
                <a:solidFill>
                  <a:srgbClr val="000000">
                    <a:lumMod val="85000"/>
                    <a:lumOff val="15000"/>
                  </a:srgbClr>
                </a:solidFill>
                <a:latin typeface="+mn-lt"/>
                <a:ea typeface="+mn-ea"/>
                <a:cs typeface="+mn-cs"/>
              </a:rPr>
            </a:br>
            <a:r>
              <a:rPr kumimoji="0" lang="en-US" sz="2800" b="0" i="0" u="none" strike="noStrike" kern="1200" cap="none" spc="0" normalizeH="0" baseline="0" noProof="0" dirty="0">
                <a:ln>
                  <a:noFill/>
                </a:ln>
                <a:solidFill>
                  <a:schemeClr val="accent6">
                    <a:lumMod val="75000"/>
                  </a:schemeClr>
                </a:solidFill>
                <a:effectLst/>
                <a:uLnTx/>
                <a:uFillTx/>
                <a:latin typeface="Arial"/>
                <a:ea typeface="ＭＳ Ｐゴシック" charset="0"/>
                <a:cs typeface="Arial"/>
              </a:rPr>
              <a:t>How to Ship a Package</a:t>
            </a:r>
            <a:br>
              <a:rPr lang="en-US" sz="2000" dirty="0">
                <a:solidFill>
                  <a:srgbClr val="000000"/>
                </a:solidFill>
                <a:latin typeface="Garamond" panose="02020404030301010803"/>
                <a:ea typeface="+mn-ea"/>
                <a:cs typeface="+mn-cs"/>
              </a:rPr>
            </a:br>
            <a:br>
              <a:rPr lang="en-US" sz="2000" dirty="0">
                <a:solidFill>
                  <a:srgbClr val="000000">
                    <a:lumMod val="85000"/>
                    <a:lumOff val="15000"/>
                  </a:srgbClr>
                </a:solidFill>
                <a:latin typeface="Garamond" panose="02020404030301010803"/>
                <a:ea typeface="+mn-ea"/>
                <a:cs typeface="+mn-cs"/>
              </a:rPr>
            </a:br>
            <a:endParaRPr lang="en-US" sz="20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p:txBody>
          <a:bodyPr/>
          <a:lstStyle/>
          <a:p>
            <a:pPr>
              <a:defRPr/>
            </a:pPr>
            <a:fld id="{C0517710-F16E-9743-B301-D86E01E77819}" type="slidenum">
              <a:rPr lang="en-US" smtClean="0"/>
              <a:pPr>
                <a:defRPr/>
              </a:pPr>
              <a:t>4</a:t>
            </a:fld>
            <a:endParaRPr lang="en-US" dirty="0"/>
          </a:p>
        </p:txBody>
      </p:sp>
      <p:sp>
        <p:nvSpPr>
          <p:cNvPr id="3" name="TextBox 2">
            <a:extLst>
              <a:ext uri="{FF2B5EF4-FFF2-40B4-BE49-F238E27FC236}">
                <a16:creationId xmlns:a16="http://schemas.microsoft.com/office/drawing/2014/main" id="{330986B7-6AF1-4BE9-A8A2-D7E2512DD772}"/>
              </a:ext>
            </a:extLst>
          </p:cNvPr>
          <p:cNvSpPr txBox="1"/>
          <p:nvPr/>
        </p:nvSpPr>
        <p:spPr>
          <a:xfrm>
            <a:off x="1775791" y="2729948"/>
            <a:ext cx="1205948" cy="699052"/>
          </a:xfrm>
          <a:prstGeom prst="rect">
            <a:avLst/>
          </a:prstGeom>
          <a:solidFill>
            <a:schemeClr val="bg1">
              <a:lumMod val="65000"/>
            </a:schemeClr>
          </a:solidFill>
        </p:spPr>
        <p:txBody>
          <a:bodyPr wrap="square" rtlCol="0">
            <a:spAutoFit/>
          </a:bodyPr>
          <a:lstStyle/>
          <a:p>
            <a:endParaRPr lang="en-US" dirty="0"/>
          </a:p>
        </p:txBody>
      </p:sp>
      <p:pic>
        <p:nvPicPr>
          <p:cNvPr id="10" name="Content Placeholder 9">
            <a:extLst>
              <a:ext uri="{FF2B5EF4-FFF2-40B4-BE49-F238E27FC236}">
                <a16:creationId xmlns:a16="http://schemas.microsoft.com/office/drawing/2014/main" id="{41BB2B58-8968-6C46-E9B4-DF6024430BC5}"/>
              </a:ext>
            </a:extLst>
          </p:cNvPr>
          <p:cNvPicPr>
            <a:picLocks noGrp="1" noChangeAspect="1"/>
          </p:cNvPicPr>
          <p:nvPr>
            <p:ph idx="1"/>
          </p:nvPr>
        </p:nvPicPr>
        <p:blipFill>
          <a:blip r:embed="rId2"/>
          <a:stretch>
            <a:fillRect/>
          </a:stretch>
        </p:blipFill>
        <p:spPr>
          <a:xfrm>
            <a:off x="629479" y="1038225"/>
            <a:ext cx="8229600" cy="4355410"/>
          </a:xfrm>
        </p:spPr>
      </p:pic>
      <p:sp>
        <p:nvSpPr>
          <p:cNvPr id="12" name="Rectangle 11">
            <a:extLst>
              <a:ext uri="{FF2B5EF4-FFF2-40B4-BE49-F238E27FC236}">
                <a16:creationId xmlns:a16="http://schemas.microsoft.com/office/drawing/2014/main" id="{B5FC18AB-B2C6-95AE-92BD-120963BCAAEA}"/>
              </a:ext>
            </a:extLst>
          </p:cNvPr>
          <p:cNvSpPr/>
          <p:nvPr/>
        </p:nvSpPr>
        <p:spPr>
          <a:xfrm>
            <a:off x="755374" y="2729948"/>
            <a:ext cx="2226365" cy="3313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4CBA6FB-C65A-22F1-9396-6FDAC5E2D183}"/>
              </a:ext>
            </a:extLst>
          </p:cNvPr>
          <p:cNvCxnSpPr/>
          <p:nvPr/>
        </p:nvCxnSpPr>
        <p:spPr>
          <a:xfrm flipH="1">
            <a:off x="2420224" y="1470991"/>
            <a:ext cx="892819" cy="74212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28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E62E3D-D5FC-47C9-AF64-BCF04E49A5CD}"/>
              </a:ext>
            </a:extLst>
          </p:cNvPr>
          <p:cNvSpPr>
            <a:spLocks noGrp="1"/>
          </p:cNvSpPr>
          <p:nvPr>
            <p:ph type="title"/>
          </p:nvPr>
        </p:nvSpPr>
        <p:spPr>
          <a:xfrm>
            <a:off x="2524607" y="35182"/>
            <a:ext cx="4663405" cy="479235"/>
          </a:xfrm>
        </p:spPr>
        <p:txBody>
          <a:bodyPr/>
          <a:lstStyle/>
          <a:p>
            <a:r>
              <a:rPr kumimoji="0" lang="en-US" sz="2800" b="0" i="0" u="none" strike="noStrike" kern="1200" cap="none" spc="0" normalizeH="0" baseline="0" noProof="0" dirty="0">
                <a:ln>
                  <a:noFill/>
                </a:ln>
                <a:solidFill>
                  <a:schemeClr val="accent6">
                    <a:lumMod val="75000"/>
                  </a:schemeClr>
                </a:solidFill>
                <a:effectLst/>
                <a:uLnTx/>
                <a:uFillTx/>
                <a:latin typeface="Arial"/>
                <a:ea typeface="ＭＳ Ｐゴシック" charset="0"/>
                <a:cs typeface="Arial"/>
              </a:rPr>
              <a:t>How to Ship a Package</a:t>
            </a:r>
            <a:endParaRPr lang="en-CA" sz="28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p:txBody>
          <a:bodyPr/>
          <a:lstStyle/>
          <a:p>
            <a:pPr>
              <a:defRPr/>
            </a:pPr>
            <a:fld id="{C0517710-F16E-9743-B301-D86E01E77819}" type="slidenum">
              <a:rPr lang="en-US" smtClean="0"/>
              <a:pPr>
                <a:defRPr/>
              </a:pPr>
              <a:t>5</a:t>
            </a:fld>
            <a:endParaRPr lang="en-US" dirty="0"/>
          </a:p>
        </p:txBody>
      </p:sp>
      <p:pic>
        <p:nvPicPr>
          <p:cNvPr id="6" name="Content Placeholder 5">
            <a:extLst>
              <a:ext uri="{FF2B5EF4-FFF2-40B4-BE49-F238E27FC236}">
                <a16:creationId xmlns:a16="http://schemas.microsoft.com/office/drawing/2014/main" id="{3B04985F-1812-4632-9FFF-42B3682C621F}"/>
              </a:ext>
            </a:extLst>
          </p:cNvPr>
          <p:cNvPicPr>
            <a:picLocks noGrp="1" noChangeAspect="1"/>
          </p:cNvPicPr>
          <p:nvPr>
            <p:ph idx="1"/>
          </p:nvPr>
        </p:nvPicPr>
        <p:blipFill>
          <a:blip r:embed="rId2"/>
          <a:stretch>
            <a:fillRect/>
          </a:stretch>
        </p:blipFill>
        <p:spPr>
          <a:xfrm>
            <a:off x="234892" y="458883"/>
            <a:ext cx="5410899" cy="3089660"/>
          </a:xfrm>
        </p:spPr>
      </p:pic>
      <p:pic>
        <p:nvPicPr>
          <p:cNvPr id="9" name="Picture 8">
            <a:extLst>
              <a:ext uri="{FF2B5EF4-FFF2-40B4-BE49-F238E27FC236}">
                <a16:creationId xmlns:a16="http://schemas.microsoft.com/office/drawing/2014/main" id="{5BA80E1C-2815-4671-8028-137B0C6E233E}"/>
              </a:ext>
            </a:extLst>
          </p:cNvPr>
          <p:cNvPicPr>
            <a:picLocks noChangeAspect="1"/>
          </p:cNvPicPr>
          <p:nvPr/>
        </p:nvPicPr>
        <p:blipFill>
          <a:blip r:embed="rId3"/>
          <a:stretch>
            <a:fillRect/>
          </a:stretch>
        </p:blipFill>
        <p:spPr>
          <a:xfrm>
            <a:off x="234892" y="3483029"/>
            <a:ext cx="5831222" cy="2970116"/>
          </a:xfrm>
          <a:prstGeom prst="rect">
            <a:avLst/>
          </a:prstGeom>
        </p:spPr>
      </p:pic>
      <p:sp>
        <p:nvSpPr>
          <p:cNvPr id="11" name="Rectangle 10">
            <a:extLst>
              <a:ext uri="{FF2B5EF4-FFF2-40B4-BE49-F238E27FC236}">
                <a16:creationId xmlns:a16="http://schemas.microsoft.com/office/drawing/2014/main" id="{C1DC69B2-1211-4395-A00F-DAEA724F000A}"/>
              </a:ext>
            </a:extLst>
          </p:cNvPr>
          <p:cNvSpPr/>
          <p:nvPr/>
        </p:nvSpPr>
        <p:spPr>
          <a:xfrm>
            <a:off x="1677798" y="1182848"/>
            <a:ext cx="243281" cy="192946"/>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13" name="Straight Arrow Connector 12">
            <a:extLst>
              <a:ext uri="{FF2B5EF4-FFF2-40B4-BE49-F238E27FC236}">
                <a16:creationId xmlns:a16="http://schemas.microsoft.com/office/drawing/2014/main" id="{80E8611C-BB09-43D9-8EDC-244FACD06982}"/>
              </a:ext>
            </a:extLst>
          </p:cNvPr>
          <p:cNvCxnSpPr/>
          <p:nvPr/>
        </p:nvCxnSpPr>
        <p:spPr>
          <a:xfrm>
            <a:off x="1955988" y="1300294"/>
            <a:ext cx="418475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 name="TextBox 13">
            <a:extLst>
              <a:ext uri="{FF2B5EF4-FFF2-40B4-BE49-F238E27FC236}">
                <a16:creationId xmlns:a16="http://schemas.microsoft.com/office/drawing/2014/main" id="{402706D5-6918-4C53-8B1C-EEF2587EDF1D}"/>
              </a:ext>
            </a:extLst>
          </p:cNvPr>
          <p:cNvSpPr txBox="1"/>
          <p:nvPr/>
        </p:nvSpPr>
        <p:spPr>
          <a:xfrm>
            <a:off x="6059693" y="1069461"/>
            <a:ext cx="2256638" cy="461665"/>
          </a:xfrm>
          <a:prstGeom prst="rect">
            <a:avLst/>
          </a:prstGeom>
          <a:noFill/>
        </p:spPr>
        <p:txBody>
          <a:bodyPr wrap="square" rtlCol="0">
            <a:spAutoFit/>
          </a:bodyPr>
          <a:lstStyle/>
          <a:p>
            <a:r>
              <a:rPr lang="en-US" sz="1200" dirty="0"/>
              <a:t>To select an address that is saved in the address book. </a:t>
            </a:r>
            <a:endParaRPr lang="es-HN" sz="1200" dirty="0"/>
          </a:p>
        </p:txBody>
      </p:sp>
      <p:sp>
        <p:nvSpPr>
          <p:cNvPr id="15" name="Rectangle 14">
            <a:extLst>
              <a:ext uri="{FF2B5EF4-FFF2-40B4-BE49-F238E27FC236}">
                <a16:creationId xmlns:a16="http://schemas.microsoft.com/office/drawing/2014/main" id="{211155FF-8047-487A-B614-011A9CCA9629}"/>
              </a:ext>
            </a:extLst>
          </p:cNvPr>
          <p:cNvSpPr/>
          <p:nvPr/>
        </p:nvSpPr>
        <p:spPr>
          <a:xfrm>
            <a:off x="394283" y="2768367"/>
            <a:ext cx="1350627" cy="109057"/>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6" name="Rectangle 15">
            <a:extLst>
              <a:ext uri="{FF2B5EF4-FFF2-40B4-BE49-F238E27FC236}">
                <a16:creationId xmlns:a16="http://schemas.microsoft.com/office/drawing/2014/main" id="{51360B0B-67CB-4034-8373-D960D402FC6A}"/>
              </a:ext>
            </a:extLst>
          </p:cNvPr>
          <p:cNvSpPr/>
          <p:nvPr/>
        </p:nvSpPr>
        <p:spPr>
          <a:xfrm>
            <a:off x="394283" y="2877424"/>
            <a:ext cx="1350627" cy="109057"/>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18" name="Straight Arrow Connector 17">
            <a:extLst>
              <a:ext uri="{FF2B5EF4-FFF2-40B4-BE49-F238E27FC236}">
                <a16:creationId xmlns:a16="http://schemas.microsoft.com/office/drawing/2014/main" id="{61338200-8740-403B-90B0-AFFC56BF2E70}"/>
              </a:ext>
            </a:extLst>
          </p:cNvPr>
          <p:cNvCxnSpPr>
            <a:cxnSpLocks/>
          </p:cNvCxnSpPr>
          <p:nvPr/>
        </p:nvCxnSpPr>
        <p:spPr>
          <a:xfrm flipV="1">
            <a:off x="1677798" y="2558642"/>
            <a:ext cx="4462943" cy="24328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5E669F6-8CCF-4D2E-B3C6-2539DFED896E}"/>
              </a:ext>
            </a:extLst>
          </p:cNvPr>
          <p:cNvCxnSpPr>
            <a:cxnSpLocks/>
          </p:cNvCxnSpPr>
          <p:nvPr/>
        </p:nvCxnSpPr>
        <p:spPr>
          <a:xfrm>
            <a:off x="1677798" y="2930554"/>
            <a:ext cx="4462943"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7D3A7F1-7925-45CB-ABA6-5D35639CF558}"/>
              </a:ext>
            </a:extLst>
          </p:cNvPr>
          <p:cNvSpPr txBox="1"/>
          <p:nvPr/>
        </p:nvSpPr>
        <p:spPr>
          <a:xfrm>
            <a:off x="6093160" y="2318023"/>
            <a:ext cx="2265028" cy="461665"/>
          </a:xfrm>
          <a:prstGeom prst="rect">
            <a:avLst/>
          </a:prstGeom>
          <a:noFill/>
        </p:spPr>
        <p:txBody>
          <a:bodyPr wrap="square" rtlCol="0">
            <a:spAutoFit/>
          </a:bodyPr>
          <a:lstStyle/>
          <a:p>
            <a:r>
              <a:rPr lang="en-US" sz="1200" dirty="0"/>
              <a:t>To save a new address into the address book.</a:t>
            </a:r>
            <a:endParaRPr lang="es-HN" sz="1200" dirty="0"/>
          </a:p>
        </p:txBody>
      </p:sp>
      <p:sp>
        <p:nvSpPr>
          <p:cNvPr id="23" name="TextBox 22">
            <a:extLst>
              <a:ext uri="{FF2B5EF4-FFF2-40B4-BE49-F238E27FC236}">
                <a16:creationId xmlns:a16="http://schemas.microsoft.com/office/drawing/2014/main" id="{59112CD6-1D00-4A5F-9105-18329CA35379}"/>
              </a:ext>
            </a:extLst>
          </p:cNvPr>
          <p:cNvSpPr txBox="1"/>
          <p:nvPr/>
        </p:nvSpPr>
        <p:spPr>
          <a:xfrm>
            <a:off x="6093160" y="2718113"/>
            <a:ext cx="2049667" cy="461665"/>
          </a:xfrm>
          <a:prstGeom prst="rect">
            <a:avLst/>
          </a:prstGeom>
          <a:noFill/>
        </p:spPr>
        <p:txBody>
          <a:bodyPr wrap="square" rtlCol="0">
            <a:spAutoFit/>
          </a:bodyPr>
          <a:lstStyle/>
          <a:p>
            <a:r>
              <a:rPr lang="en-US" sz="1200" dirty="0"/>
              <a:t>Enter emails to notify of package delivery.</a:t>
            </a:r>
            <a:endParaRPr lang="es-HN" sz="1200" dirty="0"/>
          </a:p>
        </p:txBody>
      </p:sp>
      <p:sp>
        <p:nvSpPr>
          <p:cNvPr id="24" name="Rectangle 23">
            <a:extLst>
              <a:ext uri="{FF2B5EF4-FFF2-40B4-BE49-F238E27FC236}">
                <a16:creationId xmlns:a16="http://schemas.microsoft.com/office/drawing/2014/main" id="{74BDDBCA-A397-4095-A684-DC2A7FAD9EF5}"/>
              </a:ext>
            </a:extLst>
          </p:cNvPr>
          <p:cNvSpPr/>
          <p:nvPr/>
        </p:nvSpPr>
        <p:spPr>
          <a:xfrm>
            <a:off x="1560352" y="4236440"/>
            <a:ext cx="3254929" cy="1963024"/>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29" name="Straight Arrow Connector 28">
            <a:extLst>
              <a:ext uri="{FF2B5EF4-FFF2-40B4-BE49-F238E27FC236}">
                <a16:creationId xmlns:a16="http://schemas.microsoft.com/office/drawing/2014/main" id="{B9E0CF3E-24CE-4AC2-B574-5FAA04B1E9AF}"/>
              </a:ext>
            </a:extLst>
          </p:cNvPr>
          <p:cNvCxnSpPr>
            <a:stCxn id="11" idx="2"/>
          </p:cNvCxnSpPr>
          <p:nvPr/>
        </p:nvCxnSpPr>
        <p:spPr>
          <a:xfrm>
            <a:off x="1799439" y="1375794"/>
            <a:ext cx="524311" cy="339754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3C87B17F-ECBB-4063-81F8-7FDFBCCBABB0}"/>
              </a:ext>
            </a:extLst>
          </p:cNvPr>
          <p:cNvCxnSpPr/>
          <p:nvPr/>
        </p:nvCxnSpPr>
        <p:spPr>
          <a:xfrm>
            <a:off x="4572000" y="5134062"/>
            <a:ext cx="2348917"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32" name="TextBox 31">
            <a:extLst>
              <a:ext uri="{FF2B5EF4-FFF2-40B4-BE49-F238E27FC236}">
                <a16:creationId xmlns:a16="http://schemas.microsoft.com/office/drawing/2014/main" id="{05CD9870-87C9-4412-8EB6-28E9388306FB}"/>
              </a:ext>
            </a:extLst>
          </p:cNvPr>
          <p:cNvSpPr txBox="1"/>
          <p:nvPr/>
        </p:nvSpPr>
        <p:spPr>
          <a:xfrm>
            <a:off x="6881813" y="4884581"/>
            <a:ext cx="1924747" cy="523220"/>
          </a:xfrm>
          <a:prstGeom prst="rect">
            <a:avLst/>
          </a:prstGeom>
          <a:noFill/>
        </p:spPr>
        <p:txBody>
          <a:bodyPr wrap="square" rtlCol="0">
            <a:spAutoFit/>
          </a:bodyPr>
          <a:lstStyle/>
          <a:p>
            <a:r>
              <a:rPr lang="en-US" sz="1400" dirty="0"/>
              <a:t>Select an address and click ok.</a:t>
            </a:r>
            <a:endParaRPr lang="es-HN" sz="1400" dirty="0"/>
          </a:p>
        </p:txBody>
      </p:sp>
    </p:spTree>
    <p:extLst>
      <p:ext uri="{BB962C8B-B14F-4D97-AF65-F5344CB8AC3E}">
        <p14:creationId xmlns:p14="http://schemas.microsoft.com/office/powerpoint/2010/main" val="407000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2578762" y="26822"/>
            <a:ext cx="4256441" cy="1299798"/>
          </a:xfrm>
        </p:spPr>
        <p:txBody>
          <a:bodyPr/>
          <a:lstStyle/>
          <a:p>
            <a:pPr lvl="0" defTabSz="914400" fontAlgn="auto">
              <a:spcBef>
                <a:spcPts val="0"/>
              </a:spcBef>
              <a:spcAft>
                <a:spcPts val="0"/>
              </a:spcAft>
            </a:pPr>
            <a:r>
              <a:rPr kumimoji="0" lang="en-US" sz="2800" b="0" i="0" u="none" strike="noStrike" kern="1200" cap="none" spc="0" normalizeH="0" baseline="0" noProof="0" dirty="0">
                <a:ln>
                  <a:noFill/>
                </a:ln>
                <a:solidFill>
                  <a:srgbClr val="7AB8EC">
                    <a:lumMod val="75000"/>
                  </a:srgbClr>
                </a:solidFill>
                <a:effectLst/>
                <a:uLnTx/>
                <a:uFillTx/>
                <a:latin typeface="Arial"/>
                <a:ea typeface="ＭＳ Ｐゴシック" charset="0"/>
                <a:cs typeface="Arial"/>
              </a:rPr>
              <a:t>How to Ship a Package</a:t>
            </a:r>
            <a:br>
              <a:rPr lang="en-US" sz="1800" b="1" dirty="0">
                <a:solidFill>
                  <a:srgbClr val="000000"/>
                </a:solidFill>
                <a:latin typeface="Garamond" panose="02020404030301010803"/>
                <a:ea typeface="+mn-ea"/>
                <a:cs typeface="+mn-cs"/>
              </a:rPr>
            </a:br>
            <a:br>
              <a:rPr lang="en-US" sz="1800" dirty="0">
                <a:solidFill>
                  <a:srgbClr val="000000"/>
                </a:solidFill>
                <a:latin typeface="Garamond" panose="02020404030301010803"/>
                <a:ea typeface="+mn-ea"/>
                <a:cs typeface="+mn-cs"/>
              </a:rPr>
            </a:br>
            <a:br>
              <a:rPr lang="en-US" sz="2000" dirty="0">
                <a:solidFill>
                  <a:srgbClr val="000000">
                    <a:lumMod val="85000"/>
                    <a:lumOff val="15000"/>
                  </a:srgbClr>
                </a:solidFill>
                <a:latin typeface="Garamond" panose="02020404030301010803"/>
                <a:ea typeface="+mn-ea"/>
                <a:cs typeface="+mn-cs"/>
              </a:rPr>
            </a:br>
            <a:endParaRPr lang="en-US" sz="20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a:defRPr/>
            </a:pPr>
            <a:fld id="{C0517710-F16E-9743-B301-D86E01E77819}" type="slidenum">
              <a:rPr lang="en-US" smtClean="0"/>
              <a:pPr>
                <a:defRPr/>
              </a:pPr>
              <a:t>6</a:t>
            </a:fld>
            <a:endParaRPr lang="en-US" dirty="0"/>
          </a:p>
        </p:txBody>
      </p:sp>
      <p:sp>
        <p:nvSpPr>
          <p:cNvPr id="19" name="TextBox 18">
            <a:extLst>
              <a:ext uri="{FF2B5EF4-FFF2-40B4-BE49-F238E27FC236}">
                <a16:creationId xmlns:a16="http://schemas.microsoft.com/office/drawing/2014/main" id="{7711DB1C-0676-4747-8418-5737A7415076}"/>
              </a:ext>
            </a:extLst>
          </p:cNvPr>
          <p:cNvSpPr txBox="1"/>
          <p:nvPr/>
        </p:nvSpPr>
        <p:spPr>
          <a:xfrm>
            <a:off x="5399837" y="597037"/>
            <a:ext cx="2239860" cy="646331"/>
          </a:xfrm>
          <a:prstGeom prst="rect">
            <a:avLst/>
          </a:prstGeom>
          <a:noFill/>
        </p:spPr>
        <p:txBody>
          <a:bodyPr wrap="square" rtlCol="0">
            <a:spAutoFit/>
          </a:bodyPr>
          <a:lstStyle/>
          <a:p>
            <a:r>
              <a:rPr lang="en-US" sz="1200" dirty="0"/>
              <a:t>Cost center is predefined by user. Cost Center = Branch Number </a:t>
            </a:r>
            <a:endParaRPr lang="es-HN" sz="1200" dirty="0"/>
          </a:p>
        </p:txBody>
      </p:sp>
      <p:sp>
        <p:nvSpPr>
          <p:cNvPr id="20" name="TextBox 19">
            <a:extLst>
              <a:ext uri="{FF2B5EF4-FFF2-40B4-BE49-F238E27FC236}">
                <a16:creationId xmlns:a16="http://schemas.microsoft.com/office/drawing/2014/main" id="{1C3347E2-2BDE-4444-A870-6D35122300B7}"/>
              </a:ext>
            </a:extLst>
          </p:cNvPr>
          <p:cNvSpPr txBox="1"/>
          <p:nvPr/>
        </p:nvSpPr>
        <p:spPr>
          <a:xfrm>
            <a:off x="5507674" y="3125437"/>
            <a:ext cx="1375794" cy="938719"/>
          </a:xfrm>
          <a:prstGeom prst="rect">
            <a:avLst/>
          </a:prstGeom>
          <a:noFill/>
        </p:spPr>
        <p:txBody>
          <a:bodyPr wrap="square" rtlCol="0">
            <a:spAutoFit/>
          </a:bodyPr>
          <a:lstStyle/>
          <a:p>
            <a:r>
              <a:rPr lang="en-US" sz="1100" dirty="0"/>
              <a:t>Enter weight, dimension if needed and # of cartons if more than one.</a:t>
            </a:r>
            <a:endParaRPr lang="es-HN" sz="1100" dirty="0"/>
          </a:p>
        </p:txBody>
      </p:sp>
      <p:sp>
        <p:nvSpPr>
          <p:cNvPr id="24" name="Content Placeholder 23">
            <a:extLst>
              <a:ext uri="{FF2B5EF4-FFF2-40B4-BE49-F238E27FC236}">
                <a16:creationId xmlns:a16="http://schemas.microsoft.com/office/drawing/2014/main" id="{9A7079AF-75D6-47EC-8E7F-CAD09C7F72E9}"/>
              </a:ext>
            </a:extLst>
          </p:cNvPr>
          <p:cNvSpPr>
            <a:spLocks noGrp="1"/>
          </p:cNvSpPr>
          <p:nvPr>
            <p:ph idx="1"/>
          </p:nvPr>
        </p:nvSpPr>
        <p:spPr>
          <a:xfrm>
            <a:off x="457200" y="4064156"/>
            <a:ext cx="8229600" cy="1736568"/>
          </a:xfrm>
        </p:spPr>
        <p:txBody>
          <a:bodyPr/>
          <a:lstStyle/>
          <a:p>
            <a:endParaRPr lang="en-US" dirty="0"/>
          </a:p>
        </p:txBody>
      </p:sp>
      <p:pic>
        <p:nvPicPr>
          <p:cNvPr id="26" name="Picture 25">
            <a:extLst>
              <a:ext uri="{FF2B5EF4-FFF2-40B4-BE49-F238E27FC236}">
                <a16:creationId xmlns:a16="http://schemas.microsoft.com/office/drawing/2014/main" id="{2A29F1E9-384D-4409-B45A-030090DD108B}"/>
              </a:ext>
            </a:extLst>
          </p:cNvPr>
          <p:cNvPicPr>
            <a:picLocks noChangeAspect="1"/>
          </p:cNvPicPr>
          <p:nvPr/>
        </p:nvPicPr>
        <p:blipFill>
          <a:blip r:embed="rId2"/>
          <a:stretch>
            <a:fillRect/>
          </a:stretch>
        </p:blipFill>
        <p:spPr>
          <a:xfrm>
            <a:off x="457200" y="1254455"/>
            <a:ext cx="8339365" cy="5071334"/>
          </a:xfrm>
          <a:prstGeom prst="rect">
            <a:avLst/>
          </a:prstGeom>
        </p:spPr>
      </p:pic>
      <p:cxnSp>
        <p:nvCxnSpPr>
          <p:cNvPr id="28" name="Straight Arrow Connector 27">
            <a:extLst>
              <a:ext uri="{FF2B5EF4-FFF2-40B4-BE49-F238E27FC236}">
                <a16:creationId xmlns:a16="http://schemas.microsoft.com/office/drawing/2014/main" id="{552395A5-7E4E-4913-9E58-572C0A255B24}"/>
              </a:ext>
            </a:extLst>
          </p:cNvPr>
          <p:cNvCxnSpPr>
            <a:cxnSpLocks/>
          </p:cNvCxnSpPr>
          <p:nvPr/>
        </p:nvCxnSpPr>
        <p:spPr>
          <a:xfrm flipH="1">
            <a:off x="4528356" y="1137867"/>
            <a:ext cx="885157" cy="173822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321945D-9CAA-4385-95ED-F138F500AD74}"/>
              </a:ext>
            </a:extLst>
          </p:cNvPr>
          <p:cNvCxnSpPr/>
          <p:nvPr/>
        </p:nvCxnSpPr>
        <p:spPr>
          <a:xfrm flipH="1">
            <a:off x="4147930" y="3250303"/>
            <a:ext cx="662609" cy="63457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E22A52B-B220-438F-BDE1-824D7542055A}"/>
              </a:ext>
            </a:extLst>
          </p:cNvPr>
          <p:cNvSpPr txBox="1"/>
          <p:nvPr/>
        </p:nvSpPr>
        <p:spPr>
          <a:xfrm>
            <a:off x="3246783" y="3750365"/>
            <a:ext cx="1635551" cy="371691"/>
          </a:xfrm>
          <a:prstGeom prst="rect">
            <a:avLst/>
          </a:prstGeom>
          <a:noFill/>
          <a:ln w="28575">
            <a:solidFill>
              <a:srgbClr val="C00000"/>
            </a:solidFill>
          </a:ln>
        </p:spPr>
        <p:txBody>
          <a:bodyPr wrap="square" rtlCol="0">
            <a:spAutoFit/>
          </a:bodyPr>
          <a:lstStyle/>
          <a:p>
            <a:endParaRPr lang="en-US" dirty="0"/>
          </a:p>
        </p:txBody>
      </p:sp>
      <p:sp>
        <p:nvSpPr>
          <p:cNvPr id="36" name="TextBox 35">
            <a:extLst>
              <a:ext uri="{FF2B5EF4-FFF2-40B4-BE49-F238E27FC236}">
                <a16:creationId xmlns:a16="http://schemas.microsoft.com/office/drawing/2014/main" id="{2C78648D-137D-4369-975A-743C9C737C30}"/>
              </a:ext>
            </a:extLst>
          </p:cNvPr>
          <p:cNvSpPr txBox="1"/>
          <p:nvPr/>
        </p:nvSpPr>
        <p:spPr>
          <a:xfrm>
            <a:off x="4706983" y="3034562"/>
            <a:ext cx="1703996" cy="276999"/>
          </a:xfrm>
          <a:prstGeom prst="rect">
            <a:avLst/>
          </a:prstGeom>
          <a:noFill/>
        </p:spPr>
        <p:txBody>
          <a:bodyPr wrap="square" rtlCol="0">
            <a:spAutoFit/>
          </a:bodyPr>
          <a:lstStyle/>
          <a:p>
            <a:r>
              <a:rPr lang="en-US" sz="1200" dirty="0"/>
              <a:t>Enter Weight</a:t>
            </a:r>
          </a:p>
        </p:txBody>
      </p:sp>
      <p:sp>
        <p:nvSpPr>
          <p:cNvPr id="37" name="TextBox 36">
            <a:extLst>
              <a:ext uri="{FF2B5EF4-FFF2-40B4-BE49-F238E27FC236}">
                <a16:creationId xmlns:a16="http://schemas.microsoft.com/office/drawing/2014/main" id="{69304CFC-2089-44EE-8D7F-AEDF659AD76B}"/>
              </a:ext>
            </a:extLst>
          </p:cNvPr>
          <p:cNvSpPr txBox="1"/>
          <p:nvPr/>
        </p:nvSpPr>
        <p:spPr>
          <a:xfrm>
            <a:off x="3246783" y="2683001"/>
            <a:ext cx="1563756" cy="369332"/>
          </a:xfrm>
          <a:prstGeom prst="rect">
            <a:avLst/>
          </a:prstGeom>
          <a:noFill/>
          <a:ln w="28575">
            <a:solidFill>
              <a:srgbClr val="C00000"/>
            </a:solidFill>
          </a:ln>
        </p:spPr>
        <p:txBody>
          <a:bodyPr wrap="square" rtlCol="0">
            <a:spAutoFit/>
          </a:bodyPr>
          <a:lstStyle/>
          <a:p>
            <a:endParaRPr lang="en-US" dirty="0"/>
          </a:p>
        </p:txBody>
      </p:sp>
      <p:sp>
        <p:nvSpPr>
          <p:cNvPr id="38" name="TextBox 37">
            <a:extLst>
              <a:ext uri="{FF2B5EF4-FFF2-40B4-BE49-F238E27FC236}">
                <a16:creationId xmlns:a16="http://schemas.microsoft.com/office/drawing/2014/main" id="{37B62EA8-EBB2-411E-9ACA-56598314B992}"/>
              </a:ext>
            </a:extLst>
          </p:cNvPr>
          <p:cNvSpPr txBox="1"/>
          <p:nvPr/>
        </p:nvSpPr>
        <p:spPr>
          <a:xfrm>
            <a:off x="3178338" y="1831377"/>
            <a:ext cx="1393662" cy="499915"/>
          </a:xfrm>
          <a:prstGeom prst="rect">
            <a:avLst/>
          </a:prstGeom>
          <a:noFill/>
          <a:ln w="28575">
            <a:solidFill>
              <a:srgbClr val="C00000"/>
            </a:solidFill>
          </a:ln>
        </p:spPr>
        <p:txBody>
          <a:bodyPr wrap="square" rtlCol="0">
            <a:spAutoFit/>
          </a:bodyPr>
          <a:lstStyle/>
          <a:p>
            <a:endParaRPr lang="en-US" dirty="0"/>
          </a:p>
        </p:txBody>
      </p:sp>
      <p:cxnSp>
        <p:nvCxnSpPr>
          <p:cNvPr id="40" name="Straight Arrow Connector 39">
            <a:extLst>
              <a:ext uri="{FF2B5EF4-FFF2-40B4-BE49-F238E27FC236}">
                <a16:creationId xmlns:a16="http://schemas.microsoft.com/office/drawing/2014/main" id="{AA4E5BB0-0C61-4CD7-80C4-E0D78196787F}"/>
              </a:ext>
            </a:extLst>
          </p:cNvPr>
          <p:cNvCxnSpPr>
            <a:cxnSpLocks/>
          </p:cNvCxnSpPr>
          <p:nvPr/>
        </p:nvCxnSpPr>
        <p:spPr>
          <a:xfrm flipH="1" flipV="1">
            <a:off x="2838704" y="1392573"/>
            <a:ext cx="885158" cy="55549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0BACBDDB-1AC1-493C-ADAE-0AD1FDDF5A63}"/>
              </a:ext>
            </a:extLst>
          </p:cNvPr>
          <p:cNvSpPr txBox="1"/>
          <p:nvPr/>
        </p:nvSpPr>
        <p:spPr>
          <a:xfrm>
            <a:off x="112646" y="508444"/>
            <a:ext cx="5202061" cy="830997"/>
          </a:xfrm>
          <a:prstGeom prst="rect">
            <a:avLst/>
          </a:prstGeom>
          <a:noFill/>
        </p:spPr>
        <p:txBody>
          <a:bodyPr wrap="square">
            <a:spAutoFit/>
          </a:bodyPr>
          <a:lstStyle/>
          <a:p>
            <a:r>
              <a:rPr lang="en-US" sz="1200" dirty="0"/>
              <a:t>Allows to manually select a carrier or service.  Within this list is an alternate rate group titled "Your Brown Box."  This rate group includes options for rate shopping large or heavy items which are not included in the default "Envelope or Pack" option.</a:t>
            </a:r>
          </a:p>
        </p:txBody>
      </p:sp>
      <p:sp>
        <p:nvSpPr>
          <p:cNvPr id="50" name="TextBox 49">
            <a:extLst>
              <a:ext uri="{FF2B5EF4-FFF2-40B4-BE49-F238E27FC236}">
                <a16:creationId xmlns:a16="http://schemas.microsoft.com/office/drawing/2014/main" id="{15715747-E4E0-441B-9240-B4B4A9FAF1A5}"/>
              </a:ext>
            </a:extLst>
          </p:cNvPr>
          <p:cNvSpPr txBox="1"/>
          <p:nvPr/>
        </p:nvSpPr>
        <p:spPr>
          <a:xfrm>
            <a:off x="7855242" y="3803374"/>
            <a:ext cx="831558" cy="583096"/>
          </a:xfrm>
          <a:prstGeom prst="rect">
            <a:avLst/>
          </a:prstGeom>
          <a:noFill/>
          <a:ln w="28575">
            <a:solidFill>
              <a:srgbClr val="C00000"/>
            </a:solidFill>
          </a:ln>
        </p:spPr>
        <p:txBody>
          <a:bodyPr wrap="square" rtlCol="0">
            <a:spAutoFit/>
          </a:bodyPr>
          <a:lstStyle/>
          <a:p>
            <a:endParaRPr lang="en-US" dirty="0"/>
          </a:p>
        </p:txBody>
      </p:sp>
      <p:cxnSp>
        <p:nvCxnSpPr>
          <p:cNvPr id="52" name="Straight Arrow Connector 51">
            <a:extLst>
              <a:ext uri="{FF2B5EF4-FFF2-40B4-BE49-F238E27FC236}">
                <a16:creationId xmlns:a16="http://schemas.microsoft.com/office/drawing/2014/main" id="{ADB87503-D11C-4A51-B5EE-5A2F003A0C02}"/>
              </a:ext>
            </a:extLst>
          </p:cNvPr>
          <p:cNvCxnSpPr>
            <a:cxnSpLocks/>
          </p:cNvCxnSpPr>
          <p:nvPr/>
        </p:nvCxnSpPr>
        <p:spPr>
          <a:xfrm flipH="1">
            <a:off x="8481392" y="3245424"/>
            <a:ext cx="400303" cy="81873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9A3A20FE-AF5F-498A-9065-078CD7CA2F53}"/>
              </a:ext>
            </a:extLst>
          </p:cNvPr>
          <p:cNvPicPr>
            <a:picLocks noChangeAspect="1"/>
          </p:cNvPicPr>
          <p:nvPr/>
        </p:nvPicPr>
        <p:blipFill>
          <a:blip r:embed="rId3"/>
          <a:stretch>
            <a:fillRect/>
          </a:stretch>
        </p:blipFill>
        <p:spPr>
          <a:xfrm>
            <a:off x="3081337" y="4154800"/>
            <a:ext cx="1837161" cy="1267817"/>
          </a:xfrm>
          <a:prstGeom prst="rect">
            <a:avLst/>
          </a:prstGeom>
        </p:spPr>
      </p:pic>
      <p:sp>
        <p:nvSpPr>
          <p:cNvPr id="7" name="Rectangle 6">
            <a:extLst>
              <a:ext uri="{FF2B5EF4-FFF2-40B4-BE49-F238E27FC236}">
                <a16:creationId xmlns:a16="http://schemas.microsoft.com/office/drawing/2014/main" id="{719A2034-BB70-4BE2-8156-B86553DA9302}"/>
              </a:ext>
            </a:extLst>
          </p:cNvPr>
          <p:cNvSpPr/>
          <p:nvPr/>
        </p:nvSpPr>
        <p:spPr>
          <a:xfrm>
            <a:off x="3081337" y="4154800"/>
            <a:ext cx="1800997" cy="115932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0B6114-AE93-4F0D-9B26-5EA333C54F95}"/>
              </a:ext>
            </a:extLst>
          </p:cNvPr>
          <p:cNvSpPr/>
          <p:nvPr/>
        </p:nvSpPr>
        <p:spPr>
          <a:xfrm>
            <a:off x="583096" y="4293704"/>
            <a:ext cx="2462077" cy="185531"/>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CE68D89-2FB7-43FA-9BF2-91404BE9767A}"/>
              </a:ext>
            </a:extLst>
          </p:cNvPr>
          <p:cNvCxnSpPr>
            <a:cxnSpLocks/>
          </p:cNvCxnSpPr>
          <p:nvPr/>
        </p:nvCxnSpPr>
        <p:spPr>
          <a:xfrm>
            <a:off x="2301208" y="4513567"/>
            <a:ext cx="670364" cy="168365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CDB5E12-BD7D-439D-89E8-B1562F53F667}"/>
              </a:ext>
            </a:extLst>
          </p:cNvPr>
          <p:cNvCxnSpPr>
            <a:cxnSpLocks/>
          </p:cNvCxnSpPr>
          <p:nvPr/>
        </p:nvCxnSpPr>
        <p:spPr>
          <a:xfrm flipH="1">
            <a:off x="2904230" y="5396113"/>
            <a:ext cx="425148" cy="661952"/>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4277123-B5A6-4E0E-87E8-2719AFEFFCED}"/>
              </a:ext>
            </a:extLst>
          </p:cNvPr>
          <p:cNvSpPr txBox="1"/>
          <p:nvPr/>
        </p:nvSpPr>
        <p:spPr>
          <a:xfrm>
            <a:off x="2627334" y="6197218"/>
            <a:ext cx="5572358" cy="769441"/>
          </a:xfrm>
          <a:prstGeom prst="rect">
            <a:avLst/>
          </a:prstGeom>
          <a:noFill/>
        </p:spPr>
        <p:txBody>
          <a:bodyPr wrap="square" rtlCol="0">
            <a:spAutoFit/>
          </a:bodyPr>
          <a:lstStyle/>
          <a:p>
            <a:r>
              <a:rPr lang="en-US" sz="1100" dirty="0">
                <a:solidFill>
                  <a:srgbClr val="FF0000"/>
                </a:solidFill>
                <a:highlight>
                  <a:srgbClr val="FFFF00"/>
                </a:highlight>
              </a:rPr>
              <a:t>When entering the ship to address, make sure to click “validate”, this will allow the address to be validates by the postal office database to make sure it’s the correct address. If you do not validate and the address is incorrect you will get charged a correction fee by the carrier. </a:t>
            </a:r>
          </a:p>
        </p:txBody>
      </p:sp>
      <p:sp>
        <p:nvSpPr>
          <p:cNvPr id="23" name="Rectangle 22">
            <a:extLst>
              <a:ext uri="{FF2B5EF4-FFF2-40B4-BE49-F238E27FC236}">
                <a16:creationId xmlns:a16="http://schemas.microsoft.com/office/drawing/2014/main" id="{41277329-877F-4401-AEC6-C56CB23EC20C}"/>
              </a:ext>
            </a:extLst>
          </p:cNvPr>
          <p:cNvSpPr/>
          <p:nvPr/>
        </p:nvSpPr>
        <p:spPr>
          <a:xfrm>
            <a:off x="1802296" y="3429000"/>
            <a:ext cx="265043" cy="96839"/>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B3093C6F-9901-40FF-9655-E7FC2DF77335}"/>
              </a:ext>
            </a:extLst>
          </p:cNvPr>
          <p:cNvCxnSpPr/>
          <p:nvPr/>
        </p:nvCxnSpPr>
        <p:spPr>
          <a:xfrm flipH="1">
            <a:off x="583096" y="3525839"/>
            <a:ext cx="12192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FF24898-0C39-4216-A1BD-960E0BED5522}"/>
              </a:ext>
            </a:extLst>
          </p:cNvPr>
          <p:cNvSpPr txBox="1"/>
          <p:nvPr/>
        </p:nvSpPr>
        <p:spPr>
          <a:xfrm>
            <a:off x="-26502" y="3271209"/>
            <a:ext cx="993912" cy="553998"/>
          </a:xfrm>
          <a:prstGeom prst="rect">
            <a:avLst/>
          </a:prstGeom>
          <a:noFill/>
        </p:spPr>
        <p:txBody>
          <a:bodyPr wrap="square" rtlCol="0">
            <a:spAutoFit/>
          </a:bodyPr>
          <a:lstStyle/>
          <a:p>
            <a:r>
              <a:rPr lang="en-US" sz="1000" dirty="0"/>
              <a:t>Select if it’s a residential address</a:t>
            </a:r>
          </a:p>
        </p:txBody>
      </p:sp>
    </p:spTree>
    <p:extLst>
      <p:ext uri="{BB962C8B-B14F-4D97-AF65-F5344CB8AC3E}">
        <p14:creationId xmlns:p14="http://schemas.microsoft.com/office/powerpoint/2010/main" val="41148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a:defRPr/>
            </a:pPr>
            <a:fld id="{C0517710-F16E-9743-B301-D86E01E77819}" type="slidenum">
              <a:rPr lang="en-US" smtClean="0"/>
              <a:pPr>
                <a:defRPr/>
              </a:pPr>
              <a:t>7</a:t>
            </a:fld>
            <a:endParaRPr lang="en-US" dirty="0"/>
          </a:p>
        </p:txBody>
      </p:sp>
      <p:sp>
        <p:nvSpPr>
          <p:cNvPr id="6" name="Content Placeholder 5">
            <a:extLst>
              <a:ext uri="{FF2B5EF4-FFF2-40B4-BE49-F238E27FC236}">
                <a16:creationId xmlns:a16="http://schemas.microsoft.com/office/drawing/2014/main" id="{4C600529-984E-425C-B1A4-4C12E728E430}"/>
              </a:ext>
            </a:extLst>
          </p:cNvPr>
          <p:cNvSpPr>
            <a:spLocks noGrp="1"/>
          </p:cNvSpPr>
          <p:nvPr>
            <p:ph idx="1"/>
          </p:nvPr>
        </p:nvSpPr>
        <p:spPr>
          <a:xfrm>
            <a:off x="655983" y="1180392"/>
            <a:ext cx="8229600" cy="6279339"/>
          </a:xfrm>
        </p:spPr>
        <p:txBody>
          <a:bodyPr/>
          <a:lstStyle/>
          <a:p>
            <a:endParaRPr lang="en-US" dirty="0"/>
          </a:p>
          <a:p>
            <a:endParaRPr lang="en-US" dirty="0"/>
          </a:p>
          <a:p>
            <a:endParaRPr lang="en-US" dirty="0"/>
          </a:p>
        </p:txBody>
      </p:sp>
      <p:sp>
        <p:nvSpPr>
          <p:cNvPr id="9" name="TextBox 8">
            <a:extLst>
              <a:ext uri="{FF2B5EF4-FFF2-40B4-BE49-F238E27FC236}">
                <a16:creationId xmlns:a16="http://schemas.microsoft.com/office/drawing/2014/main" id="{CA1FD02D-DEBC-4DA6-B94E-3C45F0C9D6F9}"/>
              </a:ext>
            </a:extLst>
          </p:cNvPr>
          <p:cNvSpPr txBox="1"/>
          <p:nvPr/>
        </p:nvSpPr>
        <p:spPr>
          <a:xfrm>
            <a:off x="2560740" y="-57955"/>
            <a:ext cx="4576194"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7AB8EC">
                    <a:lumMod val="75000"/>
                  </a:srgbClr>
                </a:solidFill>
                <a:effectLst/>
                <a:uLnTx/>
                <a:uFillTx/>
                <a:latin typeface="Arial"/>
                <a:ea typeface="ＭＳ Ｐゴシック" charset="0"/>
                <a:cs typeface="Arial"/>
              </a:rPr>
              <a:t>How to Ship a Package</a:t>
            </a:r>
            <a:endParaRPr lang="es-HN" dirty="0"/>
          </a:p>
        </p:txBody>
      </p:sp>
      <p:pic>
        <p:nvPicPr>
          <p:cNvPr id="13" name="Picture 12">
            <a:extLst>
              <a:ext uri="{FF2B5EF4-FFF2-40B4-BE49-F238E27FC236}">
                <a16:creationId xmlns:a16="http://schemas.microsoft.com/office/drawing/2014/main" id="{D16336AF-B010-403C-9A72-1D6A8567052F}"/>
              </a:ext>
            </a:extLst>
          </p:cNvPr>
          <p:cNvPicPr>
            <a:picLocks noChangeAspect="1"/>
          </p:cNvPicPr>
          <p:nvPr/>
        </p:nvPicPr>
        <p:blipFill>
          <a:blip r:embed="rId2"/>
          <a:stretch>
            <a:fillRect/>
          </a:stretch>
        </p:blipFill>
        <p:spPr>
          <a:xfrm>
            <a:off x="345591" y="411404"/>
            <a:ext cx="6392411" cy="3064438"/>
          </a:xfrm>
          <a:prstGeom prst="rect">
            <a:avLst/>
          </a:prstGeom>
        </p:spPr>
      </p:pic>
      <p:sp>
        <p:nvSpPr>
          <p:cNvPr id="14" name="Rectangle 13">
            <a:extLst>
              <a:ext uri="{FF2B5EF4-FFF2-40B4-BE49-F238E27FC236}">
                <a16:creationId xmlns:a16="http://schemas.microsoft.com/office/drawing/2014/main" id="{762AFD89-D4B8-4452-ABFF-917DDE0250B7}"/>
              </a:ext>
            </a:extLst>
          </p:cNvPr>
          <p:cNvSpPr/>
          <p:nvPr/>
        </p:nvSpPr>
        <p:spPr>
          <a:xfrm>
            <a:off x="4269996" y="673014"/>
            <a:ext cx="805343" cy="406949"/>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16" name="Straight Arrow Connector 15">
            <a:extLst>
              <a:ext uri="{FF2B5EF4-FFF2-40B4-BE49-F238E27FC236}">
                <a16:creationId xmlns:a16="http://schemas.microsoft.com/office/drawing/2014/main" id="{5F899C6A-D80E-4984-A6ED-F34540EE097A}"/>
              </a:ext>
            </a:extLst>
          </p:cNvPr>
          <p:cNvCxnSpPr/>
          <p:nvPr/>
        </p:nvCxnSpPr>
        <p:spPr>
          <a:xfrm>
            <a:off x="4966283" y="813732"/>
            <a:ext cx="2365695"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TextBox 16">
            <a:extLst>
              <a:ext uri="{FF2B5EF4-FFF2-40B4-BE49-F238E27FC236}">
                <a16:creationId xmlns:a16="http://schemas.microsoft.com/office/drawing/2014/main" id="{6322E28E-590C-493D-A563-AF05E99DC4A6}"/>
              </a:ext>
            </a:extLst>
          </p:cNvPr>
          <p:cNvSpPr txBox="1"/>
          <p:nvPr/>
        </p:nvSpPr>
        <p:spPr>
          <a:xfrm>
            <a:off x="7331978" y="399434"/>
            <a:ext cx="1709711" cy="954107"/>
          </a:xfrm>
          <a:prstGeom prst="rect">
            <a:avLst/>
          </a:prstGeom>
          <a:noFill/>
        </p:spPr>
        <p:txBody>
          <a:bodyPr wrap="square" rtlCol="0">
            <a:spAutoFit/>
          </a:bodyPr>
          <a:lstStyle/>
          <a:p>
            <a:r>
              <a:rPr lang="en-US" sz="1400" dirty="0"/>
              <a:t>There 2 views to see rates depending on the one you select.</a:t>
            </a:r>
            <a:endParaRPr lang="es-HN" sz="1400" dirty="0"/>
          </a:p>
        </p:txBody>
      </p:sp>
      <p:pic>
        <p:nvPicPr>
          <p:cNvPr id="20" name="Picture 19">
            <a:extLst>
              <a:ext uri="{FF2B5EF4-FFF2-40B4-BE49-F238E27FC236}">
                <a16:creationId xmlns:a16="http://schemas.microsoft.com/office/drawing/2014/main" id="{4541AC08-AA07-4AB8-9099-0CE134B110CD}"/>
              </a:ext>
            </a:extLst>
          </p:cNvPr>
          <p:cNvPicPr>
            <a:picLocks noChangeAspect="1"/>
          </p:cNvPicPr>
          <p:nvPr/>
        </p:nvPicPr>
        <p:blipFill>
          <a:blip r:embed="rId3"/>
          <a:stretch>
            <a:fillRect/>
          </a:stretch>
        </p:blipFill>
        <p:spPr>
          <a:xfrm>
            <a:off x="2701255" y="3149186"/>
            <a:ext cx="6097154" cy="3255959"/>
          </a:xfrm>
          <a:prstGeom prst="rect">
            <a:avLst/>
          </a:prstGeom>
        </p:spPr>
      </p:pic>
      <p:sp>
        <p:nvSpPr>
          <p:cNvPr id="21" name="Rectangle 20">
            <a:extLst>
              <a:ext uri="{FF2B5EF4-FFF2-40B4-BE49-F238E27FC236}">
                <a16:creationId xmlns:a16="http://schemas.microsoft.com/office/drawing/2014/main" id="{32646A5A-A631-4ACE-A5E9-B19B72924096}"/>
              </a:ext>
            </a:extLst>
          </p:cNvPr>
          <p:cNvSpPr/>
          <p:nvPr/>
        </p:nvSpPr>
        <p:spPr>
          <a:xfrm>
            <a:off x="4731391" y="5813571"/>
            <a:ext cx="234892" cy="151001"/>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23" name="Straight Arrow Connector 22">
            <a:extLst>
              <a:ext uri="{FF2B5EF4-FFF2-40B4-BE49-F238E27FC236}">
                <a16:creationId xmlns:a16="http://schemas.microsoft.com/office/drawing/2014/main" id="{7F41A543-7FDF-46D4-A58B-08EB59D9B5E0}"/>
              </a:ext>
            </a:extLst>
          </p:cNvPr>
          <p:cNvCxnSpPr>
            <a:cxnSpLocks/>
            <a:endCxn id="24" idx="3"/>
          </p:cNvCxnSpPr>
          <p:nvPr/>
        </p:nvCxnSpPr>
        <p:spPr>
          <a:xfrm flipH="1">
            <a:off x="2072081" y="5897461"/>
            <a:ext cx="2659312"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4" name="TextBox 23">
            <a:extLst>
              <a:ext uri="{FF2B5EF4-FFF2-40B4-BE49-F238E27FC236}">
                <a16:creationId xmlns:a16="http://schemas.microsoft.com/office/drawing/2014/main" id="{A423FE4D-0593-499C-8668-7D1EDD489FFC}"/>
              </a:ext>
            </a:extLst>
          </p:cNvPr>
          <p:cNvSpPr txBox="1"/>
          <p:nvPr/>
        </p:nvSpPr>
        <p:spPr>
          <a:xfrm>
            <a:off x="0" y="5481962"/>
            <a:ext cx="2072081" cy="830997"/>
          </a:xfrm>
          <a:prstGeom prst="rect">
            <a:avLst/>
          </a:prstGeom>
          <a:noFill/>
        </p:spPr>
        <p:txBody>
          <a:bodyPr wrap="square" rtlCol="0">
            <a:spAutoFit/>
          </a:bodyPr>
          <a:lstStyle/>
          <a:p>
            <a:r>
              <a:rPr lang="en-US" sz="1200" dirty="0"/>
              <a:t>The + sign in the calendar view means there are more than 1 service for the same carrier for the same day.</a:t>
            </a:r>
            <a:endParaRPr lang="es-HN" sz="1200" dirty="0"/>
          </a:p>
        </p:txBody>
      </p:sp>
    </p:spTree>
    <p:extLst>
      <p:ext uri="{BB962C8B-B14F-4D97-AF65-F5344CB8AC3E}">
        <p14:creationId xmlns:p14="http://schemas.microsoft.com/office/powerpoint/2010/main" val="410721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a:defRPr/>
            </a:pPr>
            <a:fld id="{C0517710-F16E-9743-B301-D86E01E77819}" type="slidenum">
              <a:rPr lang="en-US" smtClean="0"/>
              <a:pPr>
                <a:defRPr/>
              </a:pPr>
              <a:t>8</a:t>
            </a:fld>
            <a:endParaRPr lang="en-US" dirty="0"/>
          </a:p>
        </p:txBody>
      </p:sp>
      <p:sp>
        <p:nvSpPr>
          <p:cNvPr id="6" name="Content Placeholder 5">
            <a:extLst>
              <a:ext uri="{FF2B5EF4-FFF2-40B4-BE49-F238E27FC236}">
                <a16:creationId xmlns:a16="http://schemas.microsoft.com/office/drawing/2014/main" id="{FE7A4C1B-ADE8-4FAA-AA3D-D0546A6A9D22}"/>
              </a:ext>
            </a:extLst>
          </p:cNvPr>
          <p:cNvSpPr>
            <a:spLocks noGrp="1"/>
          </p:cNvSpPr>
          <p:nvPr>
            <p:ph idx="1"/>
          </p:nvPr>
        </p:nvSpPr>
        <p:spPr>
          <a:xfrm>
            <a:off x="589721" y="359766"/>
            <a:ext cx="8229600" cy="4525962"/>
          </a:xfrm>
        </p:spPr>
        <p:txBody>
          <a:bodyPr/>
          <a:lstStyle/>
          <a:p>
            <a:endParaRPr lang="en-US" dirty="0"/>
          </a:p>
          <a:p>
            <a:endParaRPr lang="en-US" dirty="0"/>
          </a:p>
        </p:txBody>
      </p:sp>
      <p:sp>
        <p:nvSpPr>
          <p:cNvPr id="7" name="Title 6">
            <a:extLst>
              <a:ext uri="{FF2B5EF4-FFF2-40B4-BE49-F238E27FC236}">
                <a16:creationId xmlns:a16="http://schemas.microsoft.com/office/drawing/2014/main" id="{99CDF31F-21E2-4A08-B2EB-7926DB223B89}"/>
              </a:ext>
            </a:extLst>
          </p:cNvPr>
          <p:cNvSpPr>
            <a:spLocks noGrp="1"/>
          </p:cNvSpPr>
          <p:nvPr>
            <p:ph type="title"/>
          </p:nvPr>
        </p:nvSpPr>
        <p:spPr>
          <a:xfrm>
            <a:off x="2514600" y="136350"/>
            <a:ext cx="4114800" cy="692150"/>
          </a:xfrm>
        </p:spPr>
        <p:txBody>
          <a:bodyPr/>
          <a:lstStyle/>
          <a:p>
            <a:pPr marL="0" marR="0" lvl="0" indent="0" defTabSz="457200" rtl="0" eaLnBrk="1" fontAlgn="base" latinLnBrk="0" hangingPunct="1">
              <a:lnSpc>
                <a:spcPct val="100000"/>
              </a:lnSpc>
              <a:spcBef>
                <a:spcPct val="0"/>
              </a:spcBef>
              <a:spcAft>
                <a:spcPct val="0"/>
              </a:spcAft>
              <a:tabLst/>
              <a:defRPr/>
            </a:pPr>
            <a:r>
              <a:rPr kumimoji="0" lang="en-US" sz="2800" b="0" i="0" u="none" strike="noStrike" kern="1200" cap="none" spc="0" normalizeH="0" baseline="0" noProof="0" dirty="0">
                <a:ln>
                  <a:noFill/>
                </a:ln>
                <a:solidFill>
                  <a:srgbClr val="7AB8EC">
                    <a:lumMod val="75000"/>
                  </a:srgbClr>
                </a:solidFill>
                <a:effectLst/>
                <a:uLnTx/>
                <a:uFillTx/>
                <a:latin typeface="Arial"/>
                <a:ea typeface="ＭＳ Ｐゴシック" charset="0"/>
                <a:cs typeface="Arial"/>
              </a:rPr>
              <a:t>How to Ship a Package</a:t>
            </a:r>
            <a:br>
              <a:rPr kumimoji="0" lang="es-HN" sz="1800" b="0" i="0" u="none" strike="noStrike" kern="1200" cap="none" spc="0" normalizeH="0" baseline="0" noProof="0" dirty="0">
                <a:ln>
                  <a:noFill/>
                </a:ln>
                <a:solidFill>
                  <a:srgbClr val="1B75BB"/>
                </a:solidFill>
                <a:effectLst/>
                <a:uLnTx/>
                <a:uFillTx/>
                <a:latin typeface="Arial" charset="0"/>
                <a:ea typeface="ＭＳ Ｐゴシック" charset="0"/>
              </a:rPr>
            </a:br>
            <a:endParaRPr lang="es-HN" dirty="0"/>
          </a:p>
        </p:txBody>
      </p:sp>
      <p:pic>
        <p:nvPicPr>
          <p:cNvPr id="12" name="Picture 11">
            <a:extLst>
              <a:ext uri="{FF2B5EF4-FFF2-40B4-BE49-F238E27FC236}">
                <a16:creationId xmlns:a16="http://schemas.microsoft.com/office/drawing/2014/main" id="{9DAC84A1-6994-4960-838A-079E70CF59D9}"/>
              </a:ext>
            </a:extLst>
          </p:cNvPr>
          <p:cNvPicPr>
            <a:picLocks noChangeAspect="1"/>
          </p:cNvPicPr>
          <p:nvPr/>
        </p:nvPicPr>
        <p:blipFill>
          <a:blip r:embed="rId2"/>
          <a:stretch>
            <a:fillRect/>
          </a:stretch>
        </p:blipFill>
        <p:spPr>
          <a:xfrm>
            <a:off x="654341" y="611973"/>
            <a:ext cx="8164980" cy="5310655"/>
          </a:xfrm>
          <a:prstGeom prst="rect">
            <a:avLst/>
          </a:prstGeom>
        </p:spPr>
      </p:pic>
      <p:sp>
        <p:nvSpPr>
          <p:cNvPr id="13" name="Rectangle 12">
            <a:extLst>
              <a:ext uri="{FF2B5EF4-FFF2-40B4-BE49-F238E27FC236}">
                <a16:creationId xmlns:a16="http://schemas.microsoft.com/office/drawing/2014/main" id="{C54B3925-B6CE-4D4C-8FF2-A30348910964}"/>
              </a:ext>
            </a:extLst>
          </p:cNvPr>
          <p:cNvSpPr/>
          <p:nvPr/>
        </p:nvSpPr>
        <p:spPr>
          <a:xfrm>
            <a:off x="2514600" y="2994870"/>
            <a:ext cx="1159778" cy="780176"/>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4" name="Rectangle 13">
            <a:extLst>
              <a:ext uri="{FF2B5EF4-FFF2-40B4-BE49-F238E27FC236}">
                <a16:creationId xmlns:a16="http://schemas.microsoft.com/office/drawing/2014/main" id="{F766C190-9E25-4D0C-B81F-3F9706B77C39}"/>
              </a:ext>
            </a:extLst>
          </p:cNvPr>
          <p:cNvSpPr/>
          <p:nvPr/>
        </p:nvSpPr>
        <p:spPr>
          <a:xfrm>
            <a:off x="973123" y="5109144"/>
            <a:ext cx="7516536" cy="477924"/>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16" name="Straight Arrow Connector 15">
            <a:extLst>
              <a:ext uri="{FF2B5EF4-FFF2-40B4-BE49-F238E27FC236}">
                <a16:creationId xmlns:a16="http://schemas.microsoft.com/office/drawing/2014/main" id="{CC5FE4BD-A8A4-4EC2-978F-2E1BC219B5C7}"/>
              </a:ext>
            </a:extLst>
          </p:cNvPr>
          <p:cNvCxnSpPr/>
          <p:nvPr/>
        </p:nvCxnSpPr>
        <p:spPr>
          <a:xfrm flipH="1">
            <a:off x="7701094" y="4261607"/>
            <a:ext cx="293614" cy="103184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TextBox 16">
            <a:extLst>
              <a:ext uri="{FF2B5EF4-FFF2-40B4-BE49-F238E27FC236}">
                <a16:creationId xmlns:a16="http://schemas.microsoft.com/office/drawing/2014/main" id="{BA5275AA-4C0A-42BF-BB62-5DDA2708B203}"/>
              </a:ext>
            </a:extLst>
          </p:cNvPr>
          <p:cNvSpPr txBox="1"/>
          <p:nvPr/>
        </p:nvSpPr>
        <p:spPr>
          <a:xfrm>
            <a:off x="1702965" y="5922628"/>
            <a:ext cx="1610686" cy="369332"/>
          </a:xfrm>
          <a:prstGeom prst="rect">
            <a:avLst/>
          </a:prstGeom>
          <a:noFill/>
        </p:spPr>
        <p:txBody>
          <a:bodyPr wrap="square" rtlCol="0">
            <a:spAutoFit/>
          </a:bodyPr>
          <a:lstStyle/>
          <a:p>
            <a:r>
              <a:rPr lang="en-US" dirty="0"/>
              <a:t>Rate selected</a:t>
            </a:r>
            <a:endParaRPr lang="es-HN" dirty="0"/>
          </a:p>
        </p:txBody>
      </p:sp>
      <p:sp>
        <p:nvSpPr>
          <p:cNvPr id="18" name="TextBox 17">
            <a:extLst>
              <a:ext uri="{FF2B5EF4-FFF2-40B4-BE49-F238E27FC236}">
                <a16:creationId xmlns:a16="http://schemas.microsoft.com/office/drawing/2014/main" id="{14F7AE78-B790-4909-B46E-368FA84EBE8C}"/>
              </a:ext>
            </a:extLst>
          </p:cNvPr>
          <p:cNvSpPr txBox="1"/>
          <p:nvPr/>
        </p:nvSpPr>
        <p:spPr>
          <a:xfrm>
            <a:off x="7701094" y="3873464"/>
            <a:ext cx="987409" cy="369332"/>
          </a:xfrm>
          <a:prstGeom prst="rect">
            <a:avLst/>
          </a:prstGeom>
          <a:noFill/>
        </p:spPr>
        <p:txBody>
          <a:bodyPr wrap="square" rtlCol="0">
            <a:spAutoFit/>
          </a:bodyPr>
          <a:lstStyle/>
          <a:p>
            <a:r>
              <a:rPr lang="en-US" dirty="0"/>
              <a:t>Click</a:t>
            </a:r>
            <a:endParaRPr lang="es-HN" dirty="0"/>
          </a:p>
        </p:txBody>
      </p:sp>
      <p:cxnSp>
        <p:nvCxnSpPr>
          <p:cNvPr id="20" name="Straight Arrow Connector 19">
            <a:extLst>
              <a:ext uri="{FF2B5EF4-FFF2-40B4-BE49-F238E27FC236}">
                <a16:creationId xmlns:a16="http://schemas.microsoft.com/office/drawing/2014/main" id="{B39E75A4-00F7-4160-BF66-01E8F86097B6}"/>
              </a:ext>
            </a:extLst>
          </p:cNvPr>
          <p:cNvCxnSpPr/>
          <p:nvPr/>
        </p:nvCxnSpPr>
        <p:spPr>
          <a:xfrm flipH="1">
            <a:off x="2617365" y="3590488"/>
            <a:ext cx="696286" cy="233214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4" name="Straight Connector 23">
            <a:extLst>
              <a:ext uri="{FF2B5EF4-FFF2-40B4-BE49-F238E27FC236}">
                <a16:creationId xmlns:a16="http://schemas.microsoft.com/office/drawing/2014/main" id="{18626466-A349-4F2C-977F-BCC46692C564}"/>
              </a:ext>
            </a:extLst>
          </p:cNvPr>
          <p:cNvCxnSpPr/>
          <p:nvPr/>
        </p:nvCxnSpPr>
        <p:spPr>
          <a:xfrm>
            <a:off x="2531378" y="5436066"/>
            <a:ext cx="102765" cy="402672"/>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7422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2822-D4CB-478C-8A99-1D47115C3609}"/>
              </a:ext>
            </a:extLst>
          </p:cNvPr>
          <p:cNvSpPr>
            <a:spLocks noGrp="1"/>
          </p:cNvSpPr>
          <p:nvPr>
            <p:ph type="title"/>
          </p:nvPr>
        </p:nvSpPr>
        <p:spPr>
          <a:xfrm>
            <a:off x="401930" y="236589"/>
            <a:ext cx="8229600" cy="1364025"/>
          </a:xfrm>
        </p:spPr>
        <p:txBody>
          <a:bodyPr/>
          <a:lstStyle/>
          <a:p>
            <a:pPr lvl="0" algn="ctr" defTabSz="914400" fontAlgn="auto">
              <a:spcBef>
                <a:spcPts val="0"/>
              </a:spcBef>
              <a:spcAft>
                <a:spcPts val="0"/>
              </a:spcAft>
            </a:pPr>
            <a:br>
              <a:rPr lang="en-US" sz="1800" b="1" dirty="0">
                <a:solidFill>
                  <a:srgbClr val="000000"/>
                </a:solidFill>
                <a:latin typeface="Garamond" panose="02020404030301010803"/>
                <a:ea typeface="+mn-ea"/>
                <a:cs typeface="+mn-cs"/>
              </a:rPr>
            </a:br>
            <a:br>
              <a:rPr lang="en-US" sz="1800" dirty="0">
                <a:solidFill>
                  <a:srgbClr val="000000"/>
                </a:solidFill>
                <a:latin typeface="Garamond" panose="02020404030301010803"/>
                <a:ea typeface="+mn-ea"/>
                <a:cs typeface="+mn-cs"/>
              </a:rPr>
            </a:br>
            <a:br>
              <a:rPr lang="en-US" sz="2000" dirty="0">
                <a:solidFill>
                  <a:srgbClr val="000000">
                    <a:lumMod val="85000"/>
                    <a:lumOff val="15000"/>
                  </a:srgbClr>
                </a:solidFill>
                <a:latin typeface="Garamond" panose="02020404030301010803"/>
                <a:ea typeface="+mn-ea"/>
                <a:cs typeface="+mn-cs"/>
              </a:rPr>
            </a:br>
            <a:endParaRPr lang="en-US" sz="2000" dirty="0"/>
          </a:p>
        </p:txBody>
      </p:sp>
      <p:sp>
        <p:nvSpPr>
          <p:cNvPr id="4" name="Date Placeholder 3">
            <a:extLst>
              <a:ext uri="{FF2B5EF4-FFF2-40B4-BE49-F238E27FC236}">
                <a16:creationId xmlns:a16="http://schemas.microsoft.com/office/drawing/2014/main" id="{77EB44F6-E16E-4156-A899-09FEF97E3CD1}"/>
              </a:ext>
            </a:extLst>
          </p:cNvPr>
          <p:cNvSpPr>
            <a:spLocks noGrp="1"/>
          </p:cNvSpPr>
          <p:nvPr>
            <p:ph type="dt" sz="half" idx="10"/>
          </p:nvPr>
        </p:nvSpPr>
        <p:spPr>
          <a:xfrm>
            <a:off x="7078955" y="6505575"/>
            <a:ext cx="1552575" cy="282575"/>
          </a:xfrm>
        </p:spPr>
        <p:txBody>
          <a:bodyPr/>
          <a:lstStyle/>
          <a:p>
            <a:pPr>
              <a:defRPr/>
            </a:pPr>
            <a:fld id="{9BEF3173-8B11-074C-BD69-8D95680BEBD0}" type="datetime4">
              <a:rPr lang="en-US" smtClean="0"/>
              <a:t>May 8, 2024</a:t>
            </a:fld>
            <a:endParaRPr lang="en-US" dirty="0"/>
          </a:p>
        </p:txBody>
      </p:sp>
      <p:sp>
        <p:nvSpPr>
          <p:cNvPr id="5" name="Slide Number Placeholder 4">
            <a:extLst>
              <a:ext uri="{FF2B5EF4-FFF2-40B4-BE49-F238E27FC236}">
                <a16:creationId xmlns:a16="http://schemas.microsoft.com/office/drawing/2014/main" id="{4E27704B-7070-4D18-A2EA-B8BA09123BE5}"/>
              </a:ext>
            </a:extLst>
          </p:cNvPr>
          <p:cNvSpPr>
            <a:spLocks noGrp="1"/>
          </p:cNvSpPr>
          <p:nvPr>
            <p:ph type="sldNum" sz="quarter" idx="11"/>
          </p:nvPr>
        </p:nvSpPr>
        <p:spPr>
          <a:xfrm>
            <a:off x="8358188" y="6505575"/>
            <a:ext cx="652462" cy="282575"/>
          </a:xfrm>
        </p:spPr>
        <p:txBody>
          <a:bodyPr/>
          <a:lstStyle/>
          <a:p>
            <a:pPr>
              <a:defRPr/>
            </a:pPr>
            <a:fld id="{C0517710-F16E-9743-B301-D86E01E77819}" type="slidenum">
              <a:rPr lang="en-US" smtClean="0"/>
              <a:pPr>
                <a:defRPr/>
              </a:pPr>
              <a:t>9</a:t>
            </a:fld>
            <a:endParaRPr lang="en-US" dirty="0"/>
          </a:p>
        </p:txBody>
      </p:sp>
      <p:pic>
        <p:nvPicPr>
          <p:cNvPr id="9" name="Content Placeholder 8">
            <a:extLst>
              <a:ext uri="{FF2B5EF4-FFF2-40B4-BE49-F238E27FC236}">
                <a16:creationId xmlns:a16="http://schemas.microsoft.com/office/drawing/2014/main" id="{F0FBC284-E9D3-4EC6-B09D-34587BE09832}"/>
              </a:ext>
            </a:extLst>
          </p:cNvPr>
          <p:cNvPicPr>
            <a:picLocks noGrp="1" noChangeAspect="1"/>
          </p:cNvPicPr>
          <p:nvPr>
            <p:ph idx="1"/>
          </p:nvPr>
        </p:nvPicPr>
        <p:blipFill>
          <a:blip r:embed="rId2"/>
          <a:stretch>
            <a:fillRect/>
          </a:stretch>
        </p:blipFill>
        <p:spPr>
          <a:xfrm>
            <a:off x="620785" y="931097"/>
            <a:ext cx="7818540" cy="4832140"/>
          </a:xfrm>
        </p:spPr>
      </p:pic>
      <p:pic>
        <p:nvPicPr>
          <p:cNvPr id="7" name="Picture 6">
            <a:extLst>
              <a:ext uri="{FF2B5EF4-FFF2-40B4-BE49-F238E27FC236}">
                <a16:creationId xmlns:a16="http://schemas.microsoft.com/office/drawing/2014/main" id="{C9A52940-50EB-4EA1-96EE-B112636745EB}"/>
              </a:ext>
            </a:extLst>
          </p:cNvPr>
          <p:cNvPicPr>
            <a:picLocks noChangeAspect="1"/>
          </p:cNvPicPr>
          <p:nvPr/>
        </p:nvPicPr>
        <p:blipFill>
          <a:blip r:embed="rId3"/>
          <a:stretch>
            <a:fillRect/>
          </a:stretch>
        </p:blipFill>
        <p:spPr>
          <a:xfrm>
            <a:off x="2511373" y="168728"/>
            <a:ext cx="4121253" cy="749873"/>
          </a:xfrm>
          <a:prstGeom prst="rect">
            <a:avLst/>
          </a:prstGeom>
        </p:spPr>
      </p:pic>
      <p:sp>
        <p:nvSpPr>
          <p:cNvPr id="10" name="Rectangle 9">
            <a:extLst>
              <a:ext uri="{FF2B5EF4-FFF2-40B4-BE49-F238E27FC236}">
                <a16:creationId xmlns:a16="http://schemas.microsoft.com/office/drawing/2014/main" id="{9868A3E9-4A6B-4B75-B0F0-A3C62103FF4E}"/>
              </a:ext>
            </a:extLst>
          </p:cNvPr>
          <p:cNvSpPr/>
          <p:nvPr/>
        </p:nvSpPr>
        <p:spPr>
          <a:xfrm>
            <a:off x="7541703" y="3775046"/>
            <a:ext cx="816485" cy="738231"/>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cxnSp>
        <p:nvCxnSpPr>
          <p:cNvPr id="12" name="Straight Arrow Connector 11">
            <a:extLst>
              <a:ext uri="{FF2B5EF4-FFF2-40B4-BE49-F238E27FC236}">
                <a16:creationId xmlns:a16="http://schemas.microsoft.com/office/drawing/2014/main" id="{450CC1AA-A098-423C-8E83-C6A8150CEDB1}"/>
              </a:ext>
            </a:extLst>
          </p:cNvPr>
          <p:cNvCxnSpPr>
            <a:cxnSpLocks/>
          </p:cNvCxnSpPr>
          <p:nvPr/>
        </p:nvCxnSpPr>
        <p:spPr>
          <a:xfrm flipH="1">
            <a:off x="8106147" y="3095450"/>
            <a:ext cx="260059" cy="89342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 name="TextBox 13">
            <a:extLst>
              <a:ext uri="{FF2B5EF4-FFF2-40B4-BE49-F238E27FC236}">
                <a16:creationId xmlns:a16="http://schemas.microsoft.com/office/drawing/2014/main" id="{310D1AF6-280F-4DBC-8344-602B06D187DA}"/>
              </a:ext>
            </a:extLst>
          </p:cNvPr>
          <p:cNvSpPr txBox="1"/>
          <p:nvPr/>
        </p:nvSpPr>
        <p:spPr>
          <a:xfrm>
            <a:off x="8100140" y="2633785"/>
            <a:ext cx="1157682" cy="461665"/>
          </a:xfrm>
          <a:prstGeom prst="rect">
            <a:avLst/>
          </a:prstGeom>
          <a:noFill/>
        </p:spPr>
        <p:txBody>
          <a:bodyPr wrap="square" rtlCol="0">
            <a:spAutoFit/>
          </a:bodyPr>
          <a:lstStyle/>
          <a:p>
            <a:r>
              <a:rPr lang="en-US" sz="1200" dirty="0"/>
              <a:t>Click to Print Label</a:t>
            </a:r>
            <a:endParaRPr lang="es-HN" sz="1200" dirty="0"/>
          </a:p>
        </p:txBody>
      </p:sp>
    </p:spTree>
    <p:extLst>
      <p:ext uri="{BB962C8B-B14F-4D97-AF65-F5344CB8AC3E}">
        <p14:creationId xmlns:p14="http://schemas.microsoft.com/office/powerpoint/2010/main" val="1412597445"/>
      </p:ext>
    </p:extLst>
  </p:cSld>
  <p:clrMapOvr>
    <a:masterClrMapping/>
  </p:clrMapOvr>
</p:sld>
</file>

<file path=ppt/theme/theme1.xml><?xml version="1.0" encoding="utf-8"?>
<a:theme xmlns:a="http://schemas.openxmlformats.org/drawingml/2006/main" name="Office Theme">
  <a:themeElements>
    <a:clrScheme name="Postal Advocate Template">
      <a:dk1>
        <a:srgbClr val="1B75BB"/>
      </a:dk1>
      <a:lt1>
        <a:sysClr val="window" lastClr="FFFFFF"/>
      </a:lt1>
      <a:dk2>
        <a:srgbClr val="4B4B4B"/>
      </a:dk2>
      <a:lt2>
        <a:srgbClr val="0D3A5D"/>
      </a:lt2>
      <a:accent1>
        <a:srgbClr val="4F81BD"/>
      </a:accent1>
      <a:accent2>
        <a:srgbClr val="00BEFF"/>
      </a:accent2>
      <a:accent3>
        <a:srgbClr val="B21900"/>
      </a:accent3>
      <a:accent4>
        <a:srgbClr val="0B8568"/>
      </a:accent4>
      <a:accent5>
        <a:srgbClr val="FF8300"/>
      </a:accent5>
      <a:accent6>
        <a:srgbClr val="7AB8EC"/>
      </a:accent6>
      <a:hlink>
        <a:srgbClr val="FFFFFF"/>
      </a:hlink>
      <a:folHlink>
        <a:srgbClr val="00D9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Postal Advocate PPT Template</Template>
  <TotalTime>4646</TotalTime>
  <Words>1513</Words>
  <Application>Microsoft Office PowerPoint</Application>
  <PresentationFormat>On-screen Show (4:3)</PresentationFormat>
  <Paragraphs>160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Garamond</vt:lpstr>
      <vt:lpstr>Office Theme</vt:lpstr>
      <vt:lpstr>PowerPoint Presentation</vt:lpstr>
      <vt:lpstr>Table of Contents</vt:lpstr>
      <vt:lpstr>How to Log Using the Single Sign On Feature  </vt:lpstr>
      <vt:lpstr> How to Ship a Package  </vt:lpstr>
      <vt:lpstr>How to Ship a Package</vt:lpstr>
      <vt:lpstr>How to Ship a Package   </vt:lpstr>
      <vt:lpstr>PowerPoint Presentation</vt:lpstr>
      <vt:lpstr>How to Ship a Package </vt:lpstr>
      <vt:lpstr>   </vt:lpstr>
      <vt:lpstr>How to Ship a Package</vt:lpstr>
      <vt:lpstr>How to See Shipping History and Void a Shipment</vt:lpstr>
      <vt:lpstr>How to See Shipping History, Track and Void a Shipment</vt:lpstr>
      <vt:lpstr>How to Print Stamps    </vt:lpstr>
      <vt:lpstr>How to Print Stamps</vt:lpstr>
      <vt:lpstr>What to do if you get a blank screen when trying to print stamps?</vt:lpstr>
      <vt:lpstr> How to Send Certified Mail/Proof of Mailing </vt:lpstr>
      <vt:lpstr> How to Send Certified Mail/Proof of Mailing </vt:lpstr>
      <vt:lpstr>    </vt:lpstr>
      <vt:lpstr> Enter the stamp sheet page serial number into the Serial Number field. If the serial number is correct, the stamp sheet image will display the used stamps with a USED watermark. </vt:lpstr>
      <vt:lpstr>    </vt:lpstr>
      <vt:lpstr>How to view stamp print history</vt:lpstr>
      <vt:lpstr> How to Align the Printer correctly to print stamps   </vt:lpstr>
      <vt:lpstr> Rollins – Ordering Supplies   </vt:lpstr>
      <vt:lpstr>  Internal Rollins Support   </vt:lpstr>
      <vt:lpstr>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Doris Tam</dc:creator>
  <cp:lastModifiedBy>Nicole Steubing</cp:lastModifiedBy>
  <cp:revision>128</cp:revision>
  <dcterms:created xsi:type="dcterms:W3CDTF">2015-05-31T22:01:34Z</dcterms:created>
  <dcterms:modified xsi:type="dcterms:W3CDTF">2024-05-08T13:37:12Z</dcterms:modified>
</cp:coreProperties>
</file>